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254B-677E-4218-BB0D-7FC0FD202917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5258E-8E35-47A5-A455-A8BC95032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0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15370" y="9371274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65" tIns="45537" rIns="91065" bIns="45537" anchor="b" anchorCtr="0" compatLnSpc="1">
            <a:noAutofit/>
          </a:bodyPr>
          <a:lstStyle/>
          <a:p>
            <a:pPr marL="0" marR="0" lvl="0" indent="0" algn="r" defTabSz="910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46934C-251F-430F-A49D-A8F7457D89C4}" type="slidenum">
              <a:t>1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71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15370" y="9371274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65" tIns="45537" rIns="91065" bIns="45537" anchor="b" anchorCtr="0" compatLnSpc="1">
            <a:noAutofit/>
          </a:bodyPr>
          <a:lstStyle/>
          <a:p>
            <a:pPr marL="0" marR="0" lvl="0" indent="0" algn="r" defTabSz="910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46934C-251F-430F-A49D-A8F7457D89C4}" type="slidenum">
              <a:t>2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082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15370" y="9371274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65" tIns="45537" rIns="91065" bIns="45537" anchor="b" anchorCtr="0" compatLnSpc="1">
            <a:noAutofit/>
          </a:bodyPr>
          <a:lstStyle/>
          <a:p>
            <a:pPr marL="0" marR="0" lvl="0" indent="0" algn="r" defTabSz="910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46934C-251F-430F-A49D-A8F7457D89C4}" type="slidenum">
              <a:t>3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4703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15370" y="9371274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65" tIns="45537" rIns="91065" bIns="45537" anchor="b" anchorCtr="0" compatLnSpc="1">
            <a:noAutofit/>
          </a:bodyPr>
          <a:lstStyle/>
          <a:p>
            <a:pPr marL="0" marR="0" lvl="0" indent="0" algn="r" defTabSz="910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46934C-251F-430F-A49D-A8F7457D89C4}" type="slidenum">
              <a:t>4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218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15370" y="9371274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65" tIns="45537" rIns="91065" bIns="45537" anchor="b" anchorCtr="0" compatLnSpc="1">
            <a:noAutofit/>
          </a:bodyPr>
          <a:lstStyle/>
          <a:p>
            <a:pPr marL="0" marR="0" lvl="0" indent="0" algn="r" defTabSz="910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46934C-251F-430F-A49D-A8F7457D89C4}" type="slidenum">
              <a:t>5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1518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0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1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1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8324-5644-47FB-A9EE-BFF60136682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1EDE-E4C4-4942-BBE7-BD65BD51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youtube.com/watch?v=fRU1_NtmCfc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s://www.youtube.com/watch?v=wQGrxwAtIak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hyperlink" Target="https://www.youtube.com/watch?v=AUmkDmHFl04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youtube.com/watch?v=nvWKfTXGZPw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hyperlink" Target="https://www.youtube.com/watch?v=cPuH_s3By6Q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1068" y="-204519"/>
            <a:ext cx="8595360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u="sng" kern="0" dirty="0">
                <a:solidFill>
                  <a:srgbClr val="44546A"/>
                </a:solidFill>
                <a:latin typeface="Calibri"/>
                <a:ea typeface=""/>
                <a:cs typeface=""/>
              </a:rPr>
              <a:t>Specific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69" y="498601"/>
            <a:ext cx="7337731" cy="62478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u="sng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"/>
                <a:cs typeface=""/>
              </a:rPr>
              <a:t>Encore at Reunion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dirty="0">
                <a:solidFill>
                  <a:srgbClr val="000000"/>
                </a:solidFill>
                <a:latin typeface="Calibri"/>
                <a:ea typeface=""/>
                <a:cs typeface=""/>
              </a:rPr>
              <a:t>Brand New</a:t>
            </a:r>
            <a:r>
              <a:rPr lang="en-GB" sz="11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Homes within this Exclusive Gated Community opening May 2016</a:t>
            </a:r>
          </a:p>
          <a:p>
            <a:pPr marL="285744" indent="-285744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5 - 13 Bedroom homes, all with private pools &amp; lanai’s, Full Kitchen, Dining &amp; Living Areas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Complimentary Wi-Fi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Club house with Restaurant, Bar, Lounge and Fitness Centre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Zero entry swimming pool with slides and children’s splash area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u="sng" dirty="0">
                <a:solidFill>
                  <a:srgbClr val="000000"/>
                </a:solidFill>
                <a:latin typeface="Calibri"/>
                <a:ea typeface=""/>
                <a:cs typeface=""/>
              </a:rPr>
              <a:t>Request Only: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 Games Room or Spa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dirty="0">
                <a:solidFill>
                  <a:srgbClr val="000000"/>
                </a:solidFill>
                <a:latin typeface="Calibri"/>
                <a:ea typeface=""/>
                <a:cs typeface=""/>
              </a:rPr>
              <a:t>Resort Fee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Encore has a $25 + Tax Per Day Resort Fee, but includes the following;</a:t>
            </a:r>
          </a:p>
          <a:p>
            <a:pPr marL="171446" indent="-171446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Themepark Shuttles to Walt Disney World twice a day and Universal Orlando Resort once a day </a:t>
            </a:r>
          </a:p>
          <a:p>
            <a:pPr marL="171446" indent="-171446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Encore Club House Access, Encore’s 10-acre Water Park, Encore’s 5 Restaurants, Fitness Centre and                                  Inter-resort transfers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dirty="0">
                <a:solidFill>
                  <a:srgbClr val="000000"/>
                </a:solidFill>
                <a:latin typeface="Calibri"/>
                <a:ea typeface=""/>
                <a:cs typeface=""/>
              </a:rPr>
              <a:t>Pool Heat 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$50 Per Day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Important Info: </a:t>
            </a:r>
          </a:p>
          <a:p>
            <a:pPr marL="285744" indent="-285744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Encore is a ‘cashless’ resort. All clients s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taying at Encore will need to top-up a pre-paid card</a:t>
            </a:r>
          </a:p>
          <a:p>
            <a:pPr marL="285744" indent="-285744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Clients checking-in to an Encore home will need to go to the Ocean Holidays Welcome Centre</a:t>
            </a:r>
          </a:p>
          <a:p>
            <a:pPr marL="285744" indent="-285744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Guests staying at Encore do not have automatic access to Reunions Water Park or Golf, however                                        can use other facilities at Reunion.</a:t>
            </a: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Location:</a:t>
            </a:r>
            <a:endParaRPr lang="en-GB" sz="11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7 Minutes from Walt Disney World Resort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20 Minutes from Universal Studios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25 Minutes from International Drive</a:t>
            </a:r>
          </a:p>
          <a:p>
            <a:pPr marL="285744" indent="-28574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35 Minutes from Orlando International Airport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1" u="sng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Video Link: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kern="0" dirty="0">
                <a:solidFill>
                  <a:srgbClr val="000000"/>
                </a:solidFill>
                <a:ea typeface=""/>
                <a:cs typeface=""/>
                <a:hlinkClick r:id="rId3"/>
              </a:rPr>
              <a:t>https://www.youtube.com/watch?v=fRU1_NtmCfc</a:t>
            </a:r>
            <a:endParaRPr lang="en-GB" sz="11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1" name="Picture 10" descr="http://www.theencoreclub.com/images/fremont%20ii_c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153151"/>
            <a:ext cx="1647825" cy="118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nn-maria.agar\Documents\Encore\Images\Fremont II-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1435569"/>
            <a:ext cx="1647825" cy="116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theencoreclub.com/images/dsc_24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2690680"/>
            <a:ext cx="16478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ann-maria.agar\Documents\Encore\Imag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4016527"/>
            <a:ext cx="1647825" cy="12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theencoreclub.com/images/dsc_246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5354441"/>
            <a:ext cx="1647825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990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1068" y="-204520"/>
            <a:ext cx="8595360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0" cap="none" spc="0" baseline="0" dirty="0">
                <a:solidFill>
                  <a:srgbClr val="44546A"/>
                </a:solidFill>
                <a:uFillTx/>
                <a:latin typeface="Calibri"/>
                <a:ea typeface=""/>
                <a:cs typeface=""/>
              </a:rPr>
              <a:t>Specific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68" y="512998"/>
            <a:ext cx="7337730" cy="6401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Solterra</a:t>
            </a:r>
            <a:r>
              <a:rPr lang="en-GB" sz="2400" b="1" i="0" u="sng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Resort</a:t>
            </a: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Offered: </a:t>
            </a:r>
            <a:r>
              <a:rPr lang="en-GB" sz="18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</a:t>
            </a: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Brand new</a:t>
            </a:r>
            <a:r>
              <a:rPr lang="en-GB" sz="1400" b="1" i="0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within a new exclusive gated resort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5, 6</a:t>
            </a:r>
            <a:r>
              <a:rPr lang="en-GB" sz="1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&amp; 7 Bedroom homes, all with private pools</a:t>
            </a: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Features Full Kitchen, Dining and Living Areas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Free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Wi-Fi &amp; Games Room or Spa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aseline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Clubhouse</a:t>
            </a: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 &amp; Communal Swimming Pool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Tennis Courts, Beach Volleyball, Walking trail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Gas and Electric Pool Heat (Quote based on Gas)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Location: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18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Walt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Disney World Resort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25 Minutes from Universal Studios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20 Minutes from International Drive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45 Minutes from Orlando International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Airport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I-4 located just 10 minutes away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Tip: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Similar location to West Haven &amp; homes are of a similar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Standard to Championsgate/Paradise Palms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Video Link: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000000"/>
                </a:solidFill>
                <a:ea typeface=""/>
                <a:cs typeface=""/>
                <a:hlinkClick r:id="rId3"/>
              </a:rPr>
              <a:t>https://www.youtube.com/watch?v=wQGrxwAtIak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8" name="Picture 7" descr="C:\Users\user\Pictures\homes\Solterra\hous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106147"/>
            <a:ext cx="1844040" cy="12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Pictures\homes\Solterra\poo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1441331"/>
            <a:ext cx="1844040" cy="12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Pictures\homes\Solterra\living roo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2761275"/>
            <a:ext cx="1844040" cy="122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\Pictures\homes\Solterra\resor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4069080"/>
            <a:ext cx="184404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5471879"/>
            <a:ext cx="184404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4398748" y="3734519"/>
            <a:ext cx="26314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812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1068" y="-204520"/>
            <a:ext cx="8595360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0" cap="none" spc="0" baseline="0" dirty="0">
                <a:solidFill>
                  <a:srgbClr val="44546A"/>
                </a:solidFill>
                <a:uFillTx/>
                <a:latin typeface="Calibri"/>
                <a:ea typeface=""/>
                <a:cs typeface=""/>
              </a:rPr>
              <a:t>Specific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68" y="512998"/>
            <a:ext cx="7337730" cy="6401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Crystal Cove</a:t>
            </a: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Offered: </a:t>
            </a:r>
            <a:r>
              <a:rPr lang="en-GB" sz="18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</a:t>
            </a: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i="0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homes</a:t>
            </a:r>
            <a:r>
              <a:rPr lang="en-GB" sz="1400" i="0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within 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 gated community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Built in around 2011 (Slightly newer than Trafalgar Village)</a:t>
            </a:r>
            <a:endParaRPr lang="en-GB" sz="1400" b="0" i="0" u="none" strike="noStrike" kern="1200" cap="none" spc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4, 5 &amp; 6 </a:t>
            </a:r>
            <a:r>
              <a:rPr lang="en-GB" sz="1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Bedroom homes, all with private pools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Features Full Kitchen, Dining and Living Areas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Free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Wi-Fi &amp; Games Room or Spa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Electric Pool Heat</a:t>
            </a:r>
            <a:endParaRPr lang="en-GB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Location: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14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Walt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Disney World Resort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25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Universal Studios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20 Minutes from International Drive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45 Minutes from Orlando International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Airport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I-4 located just 14 minutes away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Close to a Walmart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Tip: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Similar quality to Windsor Hills Platinum.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Recommended as a good upgrade from Trafalgar.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Video Link: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000000"/>
                </a:solidFill>
                <a:ea typeface=""/>
                <a:cs typeface=""/>
                <a:hlinkClick r:id="rId3"/>
              </a:rPr>
              <a:t>https://www.youtube.com/watch?v=AUmkDmHFl04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4106105" y="4323572"/>
            <a:ext cx="3035393" cy="22773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80017" y="6133328"/>
            <a:ext cx="644237" cy="467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C:\Users\user\Pictures\homes\Cystal Cove\cystal cove kitche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3" y="1405040"/>
            <a:ext cx="177546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user\Pictures\homes\Cystal Cove\cystal cove living roo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3" y="2657535"/>
            <a:ext cx="1775460" cy="118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user\Pictures\homes\Cystal Cove\cystal cove poo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0" y="3903680"/>
            <a:ext cx="1774825" cy="118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3" y="76345"/>
            <a:ext cx="1775142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user\Pictures\homes\Cystal Cove\club hous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43" y="5147524"/>
            <a:ext cx="1775142" cy="128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5539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1068" y="-245247"/>
            <a:ext cx="8595360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0" cap="none" spc="0" baseline="0" dirty="0">
                <a:solidFill>
                  <a:srgbClr val="44546A"/>
                </a:solidFill>
                <a:uFillTx/>
                <a:latin typeface="Calibri"/>
                <a:ea typeface=""/>
                <a:cs typeface=""/>
              </a:rPr>
              <a:t>Specific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68" y="429870"/>
            <a:ext cx="7337730" cy="6186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Bella</a:t>
            </a:r>
            <a:r>
              <a:rPr lang="en-GB" sz="2400" b="1" u="sng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vida</a:t>
            </a: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Offered: </a:t>
            </a:r>
            <a:r>
              <a:rPr lang="en-GB" sz="18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</a:t>
            </a: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i="0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i="0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homes</a:t>
            </a:r>
            <a:r>
              <a:rPr lang="en-GB" sz="1400" i="0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within 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 gated community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Built in around 2008 (Same age as Trafalgar Village)</a:t>
            </a:r>
            <a:endParaRPr lang="en-GB" sz="1400" b="0" i="0" u="none" strike="noStrike" kern="1200" cap="none" spc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4, 5 &amp; 6 </a:t>
            </a:r>
            <a:r>
              <a:rPr lang="en-GB" sz="1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Bedroom homes, all with private pools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baseline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3</a:t>
            </a: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 Bed Townhome with Splash Pool &amp; 4 Bed Townhome with Pool</a:t>
            </a: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Features Full Kitchen, Dining and Living Areas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Free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Wi-Fi &amp; Games Room or Spa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Gas Pool Heat</a:t>
            </a:r>
            <a:endParaRPr lang="en-GB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Location</a:t>
            </a:r>
            <a:r>
              <a:rPr lang="en-GB" sz="1400" b="1" i="0" u="sng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:</a:t>
            </a: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14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Walt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Disney World Resort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25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Universal Studios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20 Minutes from International Drive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45 Minutes from Orlando International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Airport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I-4 located just 14 minutes away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Close to a Walmart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Tip: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Similar quality to Windsor Hills Platinum.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Recommended as a good upgrade from Solana.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Video Link: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000000"/>
                </a:solidFill>
                <a:ea typeface=""/>
                <a:cs typeface=""/>
                <a:hlinkClick r:id="rId3"/>
              </a:rPr>
              <a:t>https://www.youtube.com/watch?v=nvWKfTXGZPw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0" name="Picture 9" descr="C:\Users\user\Pictures\homes\BellaVida\bellavid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53" y="123375"/>
            <a:ext cx="1798320" cy="11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\Pictures\homes\BellaVida\bella vida Poo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3" y="1393474"/>
            <a:ext cx="1798320" cy="120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Pictures\homes\BellaVida\bellavida living roo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63" y="2667383"/>
            <a:ext cx="179832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user\Pictures\homes\BellaVida\bella vida kitche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3" y="3941292"/>
            <a:ext cx="1805940" cy="12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user\Pictures\homes\BellaVida\bella vida town home poo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43" y="5219745"/>
            <a:ext cx="1805940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user\Pictures\homes\BellaVida\bellavidamap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48" y="4438126"/>
            <a:ext cx="2624397" cy="204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2415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01068" y="-204520"/>
            <a:ext cx="8595360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0" cap="none" spc="0" baseline="0" dirty="0">
                <a:solidFill>
                  <a:srgbClr val="44546A"/>
                </a:solidFill>
                <a:uFillTx/>
                <a:latin typeface="Calibri"/>
                <a:ea typeface=""/>
                <a:cs typeface=""/>
              </a:rPr>
              <a:t>Specific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68" y="512998"/>
            <a:ext cx="7337730" cy="6186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Veranda Palms</a:t>
            </a:r>
            <a:endParaRPr lang="en-GB" sz="2400" b="1" i="0" u="sng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Offered: </a:t>
            </a:r>
            <a:r>
              <a:rPr lang="en-GB" sz="18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Platinum </a:t>
            </a:r>
            <a:r>
              <a:rPr lang="en-GB" sz="18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Brand new</a:t>
            </a:r>
            <a:r>
              <a:rPr lang="en-GB" sz="1400" b="1" i="0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homes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within a new resort (gated from 2016)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4, 5 &amp; 6 </a:t>
            </a:r>
            <a:r>
              <a:rPr lang="en-GB" sz="1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Bedroom homes, all with private pools</a:t>
            </a: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Features Full Kitchen, Dining and Living Areas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Free</a:t>
            </a:r>
            <a:r>
              <a:rPr lang="en-GB" sz="1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Wi-Fi &amp; Games Room or Spa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aseline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Clubhouse</a:t>
            </a: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 to be open from 2016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Gas Pool Heat </a:t>
            </a:r>
            <a:endParaRPr lang="en-GB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Location: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13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Walt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Disney World Resort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25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Minutes from Universal Studios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20 Minutes from International Drive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45 Minutes from Orlando International </a:t>
            </a:r>
            <a:r>
              <a:rPr lang="en-GB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Airport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I-4 located just 10 minutes away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Tip: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Similar location to Bellavida. Recommended as a good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Upgrade from Calabay Parc style of home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u="sng" kern="0" dirty="0" smtClean="0">
                <a:solidFill>
                  <a:srgbClr val="000000"/>
                </a:solidFill>
                <a:latin typeface="Calibri"/>
                <a:ea typeface=""/>
                <a:cs typeface=""/>
              </a:rPr>
              <a:t>Video Link</a:t>
            </a:r>
            <a:r>
              <a:rPr lang="en-GB" sz="1400" b="1" u="sng" kern="0" dirty="0">
                <a:solidFill>
                  <a:srgbClr val="000000"/>
                </a:solidFill>
                <a:ea typeface=""/>
                <a:cs typeface=""/>
              </a:rPr>
              <a:t>: </a:t>
            </a:r>
            <a:endParaRPr lang="en-GB" sz="1400" b="1" u="sng" kern="0" dirty="0" smtClean="0">
              <a:solidFill>
                <a:srgbClr val="000000"/>
              </a:solidFill>
              <a:ea typeface=""/>
              <a:cs typeface="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 smtClean="0">
                <a:solidFill>
                  <a:srgbClr val="000000"/>
                </a:solidFill>
                <a:ea typeface=""/>
                <a:cs typeface=""/>
                <a:hlinkClick r:id="rId3"/>
              </a:rPr>
              <a:t>https://www.youtube.com/watch?v=cPuH_s3By6Q</a:t>
            </a:r>
            <a:endParaRPr lang="en-GB" sz="1400" kern="0" dirty="0" smtClean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4" name="Picture 13" descr="C:\Users\user\Pictures\homes\Veranda Palms\veranda palms hom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150292"/>
            <a:ext cx="1844040" cy="117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ser\Pictures\homes\Veranda Palms\veranda palms poo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1398288"/>
            <a:ext cx="1844040" cy="11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ser\Pictures\homes\Veranda Palms\veranda palms living roo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2651364"/>
            <a:ext cx="1844040" cy="117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user\Pictures\homes\Veranda Palms\veranda palms kitche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3902535"/>
            <a:ext cx="184404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93" y="5154176"/>
            <a:ext cx="1844040" cy="12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9"/>
          <a:stretch>
            <a:fillRect/>
          </a:stretch>
        </p:blipFill>
        <p:spPr>
          <a:xfrm>
            <a:off x="4343400" y="3921814"/>
            <a:ext cx="2644428" cy="24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71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695</Words>
  <Application>Microsoft Office PowerPoint</Application>
  <PresentationFormat>On-screen Show (4:3)</PresentationFormat>
  <Paragraphs>146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Tatum</dc:creator>
  <cp:lastModifiedBy>John Tatum</cp:lastModifiedBy>
  <cp:revision>3</cp:revision>
  <dcterms:created xsi:type="dcterms:W3CDTF">2015-12-09T16:14:20Z</dcterms:created>
  <dcterms:modified xsi:type="dcterms:W3CDTF">2015-12-09T16:27:52Z</dcterms:modified>
</cp:coreProperties>
</file>