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42330-226E-4545-9A3C-03322544F8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8244E5-626C-4FDA-BAB8-FF85F97D5D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BC5BC-4965-4373-881B-BDF03BFB4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D9DD8-9C03-4076-94A5-8A25C59712CB}" type="datetimeFigureOut">
              <a:rPr lang="en-GB" smtClean="0"/>
              <a:t>24/07/2017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2FDAE-2611-482B-9734-8800AD9EA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67D554-AFE2-42EA-A546-A4694463A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933CA-B740-49B8-8FA5-971ABA6F0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079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5ECE9-9BC6-48D8-AEE3-E9CE925AE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2EC6EB-769C-4BD2-AEFC-6D3F8B9A97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46AE2-DFAE-4B68-8984-43395EC21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D9DD8-9C03-4076-94A5-8A25C59712CB}" type="datetimeFigureOut">
              <a:rPr lang="en-GB" smtClean="0"/>
              <a:t>24/07/2017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23192E-69C9-4518-A091-88082FBDC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FD5D6-36C7-47C2-A00D-0E695FE9B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933CA-B740-49B8-8FA5-971ABA6F0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988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F5D67F-D1B9-4F45-8E65-5FFADCC8B2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0EF953-0015-4C6B-A017-4210CB8084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9D671-7CD4-4BAB-A5C8-A79E8AFF6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D9DD8-9C03-4076-94A5-8A25C59712CB}" type="datetimeFigureOut">
              <a:rPr lang="en-GB" smtClean="0"/>
              <a:t>24/07/2017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210767-DF25-4DF5-A751-362B0E755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3EB3C-F75E-4478-9E2B-1666049E4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933CA-B740-49B8-8FA5-971ABA6F0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77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D6B7-1EE0-42F2-BD78-C42F60F89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91614-22E8-4A9B-BA9A-35DF0CE19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0C852-BE2A-42FE-BCFB-F0B5DD1D8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D9DD8-9C03-4076-94A5-8A25C59712CB}" type="datetimeFigureOut">
              <a:rPr lang="en-GB" smtClean="0"/>
              <a:t>24/07/2017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694BD-BCBB-4577-A484-543C8A422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F85B4-6C07-469A-8882-AF96A38D5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933CA-B740-49B8-8FA5-971ABA6F0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779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FB200-56E3-4848-8F2F-5DA551FF5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35C92-E29E-4A5F-9317-EFF1627F8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72E0D-7ABA-4F65-AE15-74CDA9F8F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D9DD8-9C03-4076-94A5-8A25C59712CB}" type="datetimeFigureOut">
              <a:rPr lang="en-GB" smtClean="0"/>
              <a:t>24/07/2017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51ABF-FCE0-43FC-9DCA-18B4DC081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A4257-2EDE-4684-A2B4-1CE082B4F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933CA-B740-49B8-8FA5-971ABA6F0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61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3FBDC-32BB-48DD-B634-54EA52AE2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5C22F-2CE4-4D55-9E2C-865EE7EDF7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2F950D-23C3-4B86-A926-85CFDC6ABD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0B2528-E5C1-492D-8DCC-6FCEEAB9F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D9DD8-9C03-4076-94A5-8A25C59712CB}" type="datetimeFigureOut">
              <a:rPr lang="en-GB" smtClean="0"/>
              <a:t>24/07/2017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7C7CA-EA0F-4C48-9909-6E274A6FB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9B69BC-36AE-4D32-98FB-1498D0970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933CA-B740-49B8-8FA5-971ABA6F0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126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E5003-D09B-47A8-A55B-EF51C7F21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42ACE-6461-4757-AA47-EDEEED852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BC57A9-8673-466C-8FC6-FE28CB6FA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F8891D-1AA1-48D6-B707-6C852AF1D2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07592-E855-4669-8FD6-4FA8A6E2B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9EE965-C472-43DF-A507-1D2D60A6F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D9DD8-9C03-4076-94A5-8A25C59712CB}" type="datetimeFigureOut">
              <a:rPr lang="en-GB" smtClean="0"/>
              <a:t>24/07/2017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5D3461-5A86-4C95-97D8-290F9CA23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A18863-D3D9-4148-9F4F-24C3F3E2D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933CA-B740-49B8-8FA5-971ABA6F0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569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945FD-B7A8-47FE-87C0-6DE128C69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61F813-D9DB-4C76-BD2D-E76D09984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D9DD8-9C03-4076-94A5-8A25C59712CB}" type="datetimeFigureOut">
              <a:rPr lang="en-GB" smtClean="0"/>
              <a:t>24/07/2017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47B6D-795F-4027-9F10-F6D2AAF6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1EAC28-CC14-4461-9F96-11808DCF9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933CA-B740-49B8-8FA5-971ABA6F0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23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F66E1C-7C73-4877-8EEF-9BFE37753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D9DD8-9C03-4076-94A5-8A25C59712CB}" type="datetimeFigureOut">
              <a:rPr lang="en-GB" smtClean="0"/>
              <a:t>24/07/2017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8216E2-F16C-4E8C-8047-8948B7B7B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F5A1A-E237-4363-94E3-D0B40A525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933CA-B740-49B8-8FA5-971ABA6F0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185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CF220-95FA-47B6-8389-DD2440AEC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E2054-B681-4ABF-865A-0F593F5A4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094D8C-B9A6-48C0-9244-64268FDE4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9F339C-FAB7-4CFC-9CB5-41EE6290B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D9DD8-9C03-4076-94A5-8A25C59712CB}" type="datetimeFigureOut">
              <a:rPr lang="en-GB" smtClean="0"/>
              <a:t>24/07/2017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1AC28D-C7CB-4847-9F8A-089FE4899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01395E-8E5B-447A-8A9F-946A73E6C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933CA-B740-49B8-8FA5-971ABA6F0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5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25FC7-1F2C-4314-854F-63180CC82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B288EE-2FBB-4922-B252-264EDD8F02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473F86-8EB7-4B6A-BFD2-E54EA1695B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20FC3A-157D-4AAD-BCEF-8163D151E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D9DD8-9C03-4076-94A5-8A25C59712CB}" type="datetimeFigureOut">
              <a:rPr lang="en-GB" smtClean="0"/>
              <a:t>24/07/2017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C82DEC-123A-418B-9B14-4F3A7D7E5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0F3B2C-CAFC-42ED-BE97-751F4A873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933CA-B740-49B8-8FA5-971ABA6F0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867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01028A-A508-4E9E-9CE1-8AA4B79D1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AB0743-2EE3-4D28-BC35-A9D2B1ECC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9F788-2AD4-4CD4-A703-C21BF1B15E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D9DD8-9C03-4076-94A5-8A25C59712CB}" type="datetimeFigureOut">
              <a:rPr lang="en-GB" smtClean="0"/>
              <a:t>24/07/2017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12F4B-5149-463A-B708-6604E86A32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EAFA-5DA2-4B26-91D9-154760250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933CA-B740-49B8-8FA5-971ABA6F0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914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6ECF7D4-7C80-4689-AA3F-63B072F6FB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" r="50063" b="-2574"/>
          <a:stretch/>
        </p:blipFill>
        <p:spPr>
          <a:xfrm>
            <a:off x="834372" y="532435"/>
            <a:ext cx="10358347" cy="5984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45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Ellie-Rose Thomas</dc:creator>
  <cp:lastModifiedBy>Ellie-Rose Thomas</cp:lastModifiedBy>
  <cp:revision>1</cp:revision>
  <dcterms:created xsi:type="dcterms:W3CDTF">2017-07-24T08:37:22Z</dcterms:created>
  <dcterms:modified xsi:type="dcterms:W3CDTF">2017-07-24T08:37:56Z</dcterms:modified>
</cp:coreProperties>
</file>