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30-Dec-19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PPT is for sample data </a:t>
            </a:r>
            <a:r>
              <a:rPr lang="en-US" smtClean="0"/>
              <a:t>for testing.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2271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9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Ion</vt:lpstr>
      <vt:lpstr>This PPT is for sample data for testing.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PPT is for sample data for testing.</dc:title>
  <dc:creator>admin</dc:creator>
  <cp:lastModifiedBy>admin</cp:lastModifiedBy>
  <cp:revision>1</cp:revision>
  <dcterms:created xsi:type="dcterms:W3CDTF">2019-12-30T09:52:35Z</dcterms:created>
  <dcterms:modified xsi:type="dcterms:W3CDTF">2019-12-30T09:53:35Z</dcterms:modified>
</cp:coreProperties>
</file>