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customXml/itemProps10.xml" ContentType="application/vnd.openxmlformats-officedocument.customXmlProperties+xml"/>
  <Override PartName="/customXml/itemProps11.xml" ContentType="application/vnd.openxmlformats-officedocument.customXmlProperties+xml"/>
  <Override PartName="/customXml/itemProps12.xml" ContentType="application/vnd.openxmlformats-officedocument.customXmlProperties+xml"/>
  <Override PartName="/customXml/itemProps13.xml" ContentType="application/vnd.openxmlformats-officedocument.customXmlProperties+xml"/>
  <Override PartName="/customXml/itemProps14.xml" ContentType="application/vnd.openxmlformats-officedocument.customXmlProperties+xml"/>
  <Override PartName="/customXml/itemProps15.xml" ContentType="application/vnd.openxmlformats-officedocument.customXmlProperties+xml"/>
  <Override PartName="/customXml/itemProps16.xml" ContentType="application/vnd.openxmlformats-officedocument.customXmlProperties+xml"/>
  <Override PartName="/customXml/itemProps17.xml" ContentType="application/vnd.openxmlformats-officedocument.customXmlProperties+xml"/>
  <Override PartName="/customXml/itemProps18.xml" ContentType="application/vnd.openxmlformats-officedocument.customXmlProperties+xml"/>
  <Override PartName="/customXml/itemProps19.xml" ContentType="application/vnd.openxmlformats-officedocument.customXmlProperties+xml"/>
  <Override PartName="/customXml/itemProps20.xml" ContentType="application/vnd.openxmlformats-officedocument.customXmlProperties+xml"/>
  <Override PartName="/customXml/itemProps21.xml" ContentType="application/vnd.openxmlformats-officedocument.customXmlProperties+xml"/>
  <Override PartName="/customXml/itemProps22.xml" ContentType="application/vnd.openxmlformats-officedocument.customXmlProperties+xml"/>
  <Override PartName="/customXml/itemProps23.xml" ContentType="application/vnd.openxmlformats-officedocument.customXmlProperties+xml"/>
  <Override PartName="/customXml/itemProps24.xml" ContentType="application/vnd.openxmlformats-officedocument.customXmlProperties+xml"/>
  <Override PartName="/customXml/itemProps25.xml" ContentType="application/vnd.openxmlformats-officedocument.customXmlProperties+xml"/>
  <Override PartName="/customXml/itemProps26.xml" ContentType="application/vnd.openxmlformats-officedocument.customXmlProperties+xml"/>
  <Override PartName="/customXml/itemProps27.xml" ContentType="application/vnd.openxmlformats-officedocument.customXmlProperties+xml"/>
  <Override PartName="/customXml/itemProps28.xml" ContentType="application/vnd.openxmlformats-officedocument.customXmlProperties+xml"/>
  <Override PartName="/customXml/itemProps29.xml" ContentType="application/vnd.openxmlformats-officedocument.customXmlProperties+xml"/>
  <Override PartName="/customXml/itemProps30.xml" ContentType="application/vnd.openxmlformats-officedocument.customXmlProperties+xml"/>
  <Override PartName="/customXml/itemProps31.xml" ContentType="application/vnd.openxmlformats-officedocument.customXmlProperties+xml"/>
  <Override PartName="/customXml/itemProps32.xml" ContentType="application/vnd.openxmlformats-officedocument.customXmlProperties+xml"/>
  <Override PartName="/customXml/itemProps33.xml" ContentType="application/vnd.openxmlformats-officedocument.customXmlProperties+xml"/>
  <Override PartName="/customXml/itemProps34.xml" ContentType="application/vnd.openxmlformats-officedocument.customXmlProperties+xml"/>
  <Override PartName="/customXml/itemProps35.xml" ContentType="application/vnd.openxmlformats-officedocument.customXmlProperties+xml"/>
  <Override PartName="/customXml/itemProps36.xml" ContentType="application/vnd.openxmlformats-officedocument.customXmlProperties+xml"/>
  <Override PartName="/customXml/itemProps37.xml" ContentType="application/vnd.openxmlformats-officedocument.customXmlProperties+xml"/>
  <Override PartName="/customXml/itemProps38.xml" ContentType="application/vnd.openxmlformats-officedocument.customXmlProperties+xml"/>
  <Override PartName="/customXml/itemProps39.xml" ContentType="application/vnd.openxmlformats-officedocument.customXmlProperties+xml"/>
  <Override PartName="/customXml/itemProps40.xml" ContentType="application/vnd.openxmlformats-officedocument.customXmlProperties+xml"/>
  <Override PartName="/customXml/itemProps41.xml" ContentType="application/vnd.openxmlformats-officedocument.customXmlProperties+xml"/>
  <Override PartName="/customXml/itemProps42.xml" ContentType="application/vnd.openxmlformats-officedocument.customXmlProperties+xml"/>
  <Override PartName="/customXml/itemProps43.xml" ContentType="application/vnd.openxmlformats-officedocument.customXmlProperties+xml"/>
  <Override PartName="/customXml/itemProps44.xml" ContentType="application/vnd.openxmlformats-officedocument.customXmlProperties+xml"/>
  <Override PartName="/customXml/itemProps45.xml" ContentType="application/vnd.openxmlformats-officedocument.customXmlProperties+xml"/>
  <Override PartName="/customXml/itemProps46.xml" ContentType="application/vnd.openxmlformats-officedocument.customXmlProperties+xml"/>
  <Override PartName="/customXml/itemProps47.xml" ContentType="application/vnd.openxmlformats-officedocument.customXmlProperties+xml"/>
  <Override PartName="/customXml/itemProps48.xml" ContentType="application/vnd.openxmlformats-officedocument.customXmlProperties+xml"/>
  <Override PartName="/customXml/itemProps49.xml" ContentType="application/vnd.openxmlformats-officedocument.customXmlProperties+xml"/>
  <Override PartName="/customXml/itemProps50.xml" ContentType="application/vnd.openxmlformats-officedocument.customXmlProperties+xml"/>
  <Override PartName="/customXml/itemProps51.xml" ContentType="application/vnd.openxmlformats-officedocument.customXmlProperties+xml"/>
  <Override PartName="/customXml/itemProps52.xml" ContentType="application/vnd.openxmlformats-officedocument.customXmlProperties+xml"/>
  <Override PartName="/customXml/itemProps53.xml" ContentType="application/vnd.openxmlformats-officedocument.customXmlProperties+xml"/>
  <Override PartName="/customXml/itemProps54.xml" ContentType="application/vnd.openxmlformats-officedocument.customXmlProperties+xml"/>
  <Override PartName="/customXml/itemProps55.xml" ContentType="application/vnd.openxmlformats-officedocument.customXmlProperties+xml"/>
  <Override PartName="/customXml/itemProps56.xml" ContentType="application/vnd.openxmlformats-officedocument.customXmlProperties+xml"/>
  <Override PartName="/customXml/itemProps57.xml" ContentType="application/vnd.openxmlformats-officedocument.customXmlProperties+xml"/>
  <Override PartName="/customXml/itemProps58.xml" ContentType="application/vnd.openxmlformats-officedocument.customXmlProperties+xml"/>
  <Override PartName="/customXml/itemProps59.xml" ContentType="application/vnd.openxmlformats-officedocument.customXmlProperties+xml"/>
  <Override PartName="/customXml/itemProps60.xml" ContentType="application/vnd.openxmlformats-officedocument.customXmlProperties+xml"/>
  <Override PartName="/customXml/itemProps61.xml" ContentType="application/vnd.openxmlformats-officedocument.customXmlProperties+xml"/>
  <Override PartName="/customXml/itemProps62.xml" ContentType="application/vnd.openxmlformats-officedocument.customXmlProperties+xml"/>
  <Override PartName="/customXml/itemProps63.xml" ContentType="application/vnd.openxmlformats-officedocument.customXmlProperties+xml"/>
  <Override PartName="/customXml/itemProps64.xml" ContentType="application/vnd.openxmlformats-officedocument.customXmlProperties+xml"/>
  <Override PartName="/customXml/itemProps65.xml" ContentType="application/vnd.openxmlformats-officedocument.customXmlProperties+xml"/>
  <Override PartName="/customXml/itemProps66.xml" ContentType="application/vnd.openxmlformats-officedocument.customXmlProperties+xml"/>
  <Override PartName="/customXml/itemProps67.xml" ContentType="application/vnd.openxmlformats-officedocument.customXmlProperties+xml"/>
  <Override PartName="/customXml/itemProps68.xml" ContentType="application/vnd.openxmlformats-officedocument.customXmlProperties+xml"/>
  <Override PartName="/customXml/itemProps69.xml" ContentType="application/vnd.openxmlformats-officedocument.customXmlProperties+xml"/>
  <Override PartName="/customXml/itemProps70.xml" ContentType="application/vnd.openxmlformats-officedocument.customXmlProperties+xml"/>
  <Override PartName="/customXml/itemProps71.xml" ContentType="application/vnd.openxmlformats-officedocument.customXmlProperties+xml"/>
  <Override PartName="/customXml/itemProps72.xml" ContentType="application/vnd.openxmlformats-officedocument.customXmlProperties+xml"/>
  <Override PartName="/customXml/itemProps73.xml" ContentType="application/vnd.openxmlformats-officedocument.customXmlProperties+xml"/>
  <Override PartName="/customXml/itemProps74.xml" ContentType="application/vnd.openxmlformats-officedocument.customXmlProperties+xml"/>
  <Override PartName="/customXml/itemProps75.xml" ContentType="application/vnd.openxmlformats-officedocument.customXmlProperties+xml"/>
  <Override PartName="/customXml/itemProps76.xml" ContentType="application/vnd.openxmlformats-officedocument.customXmlProperties+xml"/>
  <Override PartName="/customXml/itemProps77.xml" ContentType="application/vnd.openxmlformats-officedocument.customXmlProperties+xml"/>
  <Override PartName="/customXml/itemProps78.xml" ContentType="application/vnd.openxmlformats-officedocument.customXmlProperties+xml"/>
  <Override PartName="/customXml/itemProps79.xml" ContentType="application/vnd.openxmlformats-officedocument.customXmlProperties+xml"/>
  <Override PartName="/customXml/itemProps80.xml" ContentType="application/vnd.openxmlformats-officedocument.customXmlProperties+xml"/>
  <Override PartName="/customXml/itemProps81.xml" ContentType="application/vnd.openxmlformats-officedocument.customXmlProperties+xml"/>
  <Override PartName="/customXml/itemProps82.xml" ContentType="application/vnd.openxmlformats-officedocument.customXmlProperties+xml"/>
  <Override PartName="/customXml/itemProps83.xml" ContentType="application/vnd.openxmlformats-officedocument.customXmlProperties+xml"/>
  <Override PartName="/customXml/itemProps84.xml" ContentType="application/vnd.openxmlformats-officedocument.customXmlProperties+xml"/>
  <Override PartName="/customXml/itemProps85.xml" ContentType="application/vnd.openxmlformats-officedocument.customXmlProperties+xml"/>
  <Override PartName="/customXml/itemProps86.xml" ContentType="application/vnd.openxmlformats-officedocument.customXmlProperties+xml"/>
  <Override PartName="/customXml/itemProps87.xml" ContentType="application/vnd.openxmlformats-officedocument.customXmlProperties+xml"/>
  <Override PartName="/customXml/itemProps88.xml" ContentType="application/vnd.openxmlformats-officedocument.customXmlProperties+xml"/>
  <Override PartName="/customXml/itemProps89.xml" ContentType="application/vnd.openxmlformats-officedocument.customXmlProperties+xml"/>
  <Override PartName="/customXml/itemProps90.xml" ContentType="application/vnd.openxmlformats-officedocument.customXmlProperties+xml"/>
  <Override PartName="/customXml/itemProps91.xml" ContentType="application/vnd.openxmlformats-officedocument.customXmlProperties+xml"/>
  <Override PartName="/customXml/itemProps92.xml" ContentType="application/vnd.openxmlformats-officedocument.customXmlProperties+xml"/>
  <Override PartName="/customXml/itemProps93.xml" ContentType="application/vnd.openxmlformats-officedocument.customXmlProperties+xml"/>
  <Override PartName="/customXml/itemProps94.xml" ContentType="application/vnd.openxmlformats-officedocument.customXmlProperties+xml"/>
  <Override PartName="/customXml/itemProps95.xml" ContentType="application/vnd.openxmlformats-officedocument.customXmlProperties+xml"/>
  <Override PartName="/customXml/itemProps96.xml" ContentType="application/vnd.openxmlformats-officedocument.customXmlProperties+xml"/>
  <Override PartName="/customXml/itemProps97.xml" ContentType="application/vnd.openxmlformats-officedocument.customXmlProperties+xml"/>
  <Override PartName="/customXml/itemProps98.xml" ContentType="application/vnd.openxmlformats-officedocument.customXmlProperties+xml"/>
  <Override PartName="/customXml/itemProps99.xml" ContentType="application/vnd.openxmlformats-officedocument.customXmlProperties+xml"/>
  <Override PartName="/customXml/itemProps100.xml" ContentType="application/vnd.openxmlformats-officedocument.customXmlProperties+xml"/>
  <Override PartName="/customXml/itemProps101.xml" ContentType="application/vnd.openxmlformats-officedocument.customXmlProperties+xml"/>
  <Override PartName="/customXml/itemProps102.xml" ContentType="application/vnd.openxmlformats-officedocument.customXmlProperties+xml"/>
  <Override PartName="/customXml/itemProps103.xml" ContentType="application/vnd.openxmlformats-officedocument.customXmlProperties+xml"/>
  <Override PartName="/customXml/itemProps104.xml" ContentType="application/vnd.openxmlformats-officedocument.customXmlProperties+xml"/>
  <Override PartName="/customXml/itemProps105.xml" ContentType="application/vnd.openxmlformats-officedocument.customXmlProperties+xml"/>
  <Override PartName="/customXml/itemProps106.xml" ContentType="application/vnd.openxmlformats-officedocument.customXmlProperties+xml"/>
  <Override PartName="/customXml/itemProps107.xml" ContentType="application/vnd.openxmlformats-officedocument.customXmlProperties+xml"/>
  <Override PartName="/customXml/itemProps108.xml" ContentType="application/vnd.openxmlformats-officedocument.customXmlProperties+xml"/>
  <Override PartName="/customXml/itemProps109.xml" ContentType="application/vnd.openxmlformats-officedocument.customXmlProperties+xml"/>
  <Override PartName="/customXml/itemProps110.xml" ContentType="application/vnd.openxmlformats-officedocument.customXmlProperties+xml"/>
  <Override PartName="/customXml/itemProps111.xml" ContentType="application/vnd.openxmlformats-officedocument.customXmlProperties+xml"/>
  <Override PartName="/customXml/itemProps112.xml" ContentType="application/vnd.openxmlformats-officedocument.customXmlProperties+xml"/>
  <Override PartName="/customXml/itemProps113.xml" ContentType="application/vnd.openxmlformats-officedocument.customXmlProperties+xml"/>
  <Override PartName="/customXml/itemProps114.xml" ContentType="application/vnd.openxmlformats-officedocument.customXmlProperties+xml"/>
  <Override PartName="/customXml/itemProps115.xml" ContentType="application/vnd.openxmlformats-officedocument.customXmlProperties+xml"/>
  <Override PartName="/customXml/itemProps116.xml" ContentType="application/vnd.openxmlformats-officedocument.customXmlProperties+xml"/>
  <Override PartName="/customXml/itemProps117.xml" ContentType="application/vnd.openxmlformats-officedocument.customXmlProperties+xml"/>
  <Override PartName="/customXml/itemProps118.xml" ContentType="application/vnd.openxmlformats-officedocument.customXmlProperties+xml"/>
  <Override PartName="/customXml/itemProps119.xml" ContentType="application/vnd.openxmlformats-officedocument.customXmlProperties+xml"/>
  <Override PartName="/customXml/itemProps120.xml" ContentType="application/vnd.openxmlformats-officedocument.customXmlProperties+xml"/>
  <Override PartName="/customXml/itemProps121.xml" ContentType="application/vnd.openxmlformats-officedocument.customXmlProperties+xml"/>
  <Override PartName="/customXml/itemProps122.xml" ContentType="application/vnd.openxmlformats-officedocument.customXmlProperties+xml"/>
  <Override PartName="/customXml/itemProps123.xml" ContentType="application/vnd.openxmlformats-officedocument.customXmlProperties+xml"/>
  <Override PartName="/customXml/itemProps124.xml" ContentType="application/vnd.openxmlformats-officedocument.customXmlProperties+xml"/>
  <Override PartName="/customXml/itemProps125.xml" ContentType="application/vnd.openxmlformats-officedocument.customXmlProperties+xml"/>
  <Override PartName="/customXml/itemProps126.xml" ContentType="application/vnd.openxmlformats-officedocument.customXmlProperties+xml"/>
  <Override PartName="/customXml/itemProps127.xml" ContentType="application/vnd.openxmlformats-officedocument.customXmlProperties+xml"/>
  <Override PartName="/customXml/itemProps128.xml" ContentType="application/vnd.openxmlformats-officedocument.customXmlProperties+xml"/>
  <Override PartName="/customXml/itemProps129.xml" ContentType="application/vnd.openxmlformats-officedocument.customXmlProperties+xml"/>
  <Override PartName="/customXml/itemProps130.xml" ContentType="application/vnd.openxmlformats-officedocument.customXmlProperties+xml"/>
  <Override PartName="/customXml/itemProps131.xml" ContentType="application/vnd.openxmlformats-officedocument.customXmlProperties+xml"/>
  <Override PartName="/customXml/itemProps132.xml" ContentType="application/vnd.openxmlformats-officedocument.customXmlProperties+xml"/>
  <Override PartName="/customXml/itemProps133.xml" ContentType="application/vnd.openxmlformats-officedocument.customXmlProperties+xml"/>
  <Override PartName="/customXml/itemProps134.xml" ContentType="application/vnd.openxmlformats-officedocument.customXmlProperties+xml"/>
  <Override PartName="/customXml/itemProps135.xml" ContentType="application/vnd.openxmlformats-officedocument.customXmlProperties+xml"/>
  <Override PartName="/customXml/itemProps136.xml" ContentType="application/vnd.openxmlformats-officedocument.customXmlProperties+xml"/>
  <Override PartName="/customXml/itemProps137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38"/>
  </p:sldMasterIdLst>
  <p:sldIdLst>
    <p:sldId id="256" r:id="rId139"/>
    <p:sldId id="257" r:id="rId140"/>
    <p:sldId id="258" r:id="rId141"/>
    <p:sldId id="259" r:id="rId14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9A131"/>
    <a:srgbClr val="2A6E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8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customXml" Target="../customXml/item26.xml"/><Relationship Id="rId117" Type="http://schemas.openxmlformats.org/officeDocument/2006/relationships/customXml" Target="../customXml/item117.xml"/><Relationship Id="rId21" Type="http://schemas.openxmlformats.org/officeDocument/2006/relationships/customXml" Target="../customXml/item21.xml"/><Relationship Id="rId42" Type="http://schemas.openxmlformats.org/officeDocument/2006/relationships/customXml" Target="../customXml/item42.xml"/><Relationship Id="rId47" Type="http://schemas.openxmlformats.org/officeDocument/2006/relationships/customXml" Target="../customXml/item47.xml"/><Relationship Id="rId63" Type="http://schemas.openxmlformats.org/officeDocument/2006/relationships/customXml" Target="../customXml/item63.xml"/><Relationship Id="rId68" Type="http://schemas.openxmlformats.org/officeDocument/2006/relationships/customXml" Target="../customXml/item68.xml"/><Relationship Id="rId84" Type="http://schemas.openxmlformats.org/officeDocument/2006/relationships/customXml" Target="../customXml/item84.xml"/><Relationship Id="rId89" Type="http://schemas.openxmlformats.org/officeDocument/2006/relationships/customXml" Target="../customXml/item89.xml"/><Relationship Id="rId112" Type="http://schemas.openxmlformats.org/officeDocument/2006/relationships/customXml" Target="../customXml/item112.xml"/><Relationship Id="rId133" Type="http://schemas.openxmlformats.org/officeDocument/2006/relationships/customXml" Target="../customXml/item133.xml"/><Relationship Id="rId138" Type="http://schemas.openxmlformats.org/officeDocument/2006/relationships/slideMaster" Target="slideMasters/slideMaster1.xml"/><Relationship Id="rId16" Type="http://schemas.openxmlformats.org/officeDocument/2006/relationships/customXml" Target="../customXml/item16.xml"/><Relationship Id="rId107" Type="http://schemas.openxmlformats.org/officeDocument/2006/relationships/customXml" Target="../customXml/item107.xml"/><Relationship Id="rId11" Type="http://schemas.openxmlformats.org/officeDocument/2006/relationships/customXml" Target="../customXml/item11.xml"/><Relationship Id="rId32" Type="http://schemas.openxmlformats.org/officeDocument/2006/relationships/customXml" Target="../customXml/item32.xml"/><Relationship Id="rId37" Type="http://schemas.openxmlformats.org/officeDocument/2006/relationships/customXml" Target="../customXml/item37.xml"/><Relationship Id="rId53" Type="http://schemas.openxmlformats.org/officeDocument/2006/relationships/customXml" Target="../customXml/item53.xml"/><Relationship Id="rId58" Type="http://schemas.openxmlformats.org/officeDocument/2006/relationships/customXml" Target="../customXml/item58.xml"/><Relationship Id="rId74" Type="http://schemas.openxmlformats.org/officeDocument/2006/relationships/customXml" Target="../customXml/item74.xml"/><Relationship Id="rId79" Type="http://schemas.openxmlformats.org/officeDocument/2006/relationships/customXml" Target="../customXml/item79.xml"/><Relationship Id="rId102" Type="http://schemas.openxmlformats.org/officeDocument/2006/relationships/customXml" Target="../customXml/item102.xml"/><Relationship Id="rId123" Type="http://schemas.openxmlformats.org/officeDocument/2006/relationships/customXml" Target="../customXml/item123.xml"/><Relationship Id="rId128" Type="http://schemas.openxmlformats.org/officeDocument/2006/relationships/customXml" Target="../customXml/item128.xml"/><Relationship Id="rId144" Type="http://schemas.openxmlformats.org/officeDocument/2006/relationships/viewProps" Target="viewProps.xml"/><Relationship Id="rId5" Type="http://schemas.openxmlformats.org/officeDocument/2006/relationships/customXml" Target="../customXml/item5.xml"/><Relationship Id="rId90" Type="http://schemas.openxmlformats.org/officeDocument/2006/relationships/customXml" Target="../customXml/item90.xml"/><Relationship Id="rId95" Type="http://schemas.openxmlformats.org/officeDocument/2006/relationships/customXml" Target="../customXml/item95.xml"/><Relationship Id="rId22" Type="http://schemas.openxmlformats.org/officeDocument/2006/relationships/customXml" Target="../customXml/item22.xml"/><Relationship Id="rId27" Type="http://schemas.openxmlformats.org/officeDocument/2006/relationships/customXml" Target="../customXml/item27.xml"/><Relationship Id="rId43" Type="http://schemas.openxmlformats.org/officeDocument/2006/relationships/customXml" Target="../customXml/item43.xml"/><Relationship Id="rId48" Type="http://schemas.openxmlformats.org/officeDocument/2006/relationships/customXml" Target="../customXml/item48.xml"/><Relationship Id="rId64" Type="http://schemas.openxmlformats.org/officeDocument/2006/relationships/customXml" Target="../customXml/item64.xml"/><Relationship Id="rId69" Type="http://schemas.openxmlformats.org/officeDocument/2006/relationships/customXml" Target="../customXml/item69.xml"/><Relationship Id="rId113" Type="http://schemas.openxmlformats.org/officeDocument/2006/relationships/customXml" Target="../customXml/item113.xml"/><Relationship Id="rId118" Type="http://schemas.openxmlformats.org/officeDocument/2006/relationships/customXml" Target="../customXml/item118.xml"/><Relationship Id="rId134" Type="http://schemas.openxmlformats.org/officeDocument/2006/relationships/customXml" Target="../customXml/item134.xml"/><Relationship Id="rId139" Type="http://schemas.openxmlformats.org/officeDocument/2006/relationships/slide" Target="slides/slide1.xml"/><Relationship Id="rId80" Type="http://schemas.openxmlformats.org/officeDocument/2006/relationships/customXml" Target="../customXml/item80.xml"/><Relationship Id="rId85" Type="http://schemas.openxmlformats.org/officeDocument/2006/relationships/customXml" Target="../customXml/item85.xml"/><Relationship Id="rId3" Type="http://schemas.openxmlformats.org/officeDocument/2006/relationships/customXml" Target="../customXml/item3.xml"/><Relationship Id="rId12" Type="http://schemas.openxmlformats.org/officeDocument/2006/relationships/customXml" Target="../customXml/item12.xml"/><Relationship Id="rId17" Type="http://schemas.openxmlformats.org/officeDocument/2006/relationships/customXml" Target="../customXml/item17.xml"/><Relationship Id="rId25" Type="http://schemas.openxmlformats.org/officeDocument/2006/relationships/customXml" Target="../customXml/item25.xml"/><Relationship Id="rId33" Type="http://schemas.openxmlformats.org/officeDocument/2006/relationships/customXml" Target="../customXml/item33.xml"/><Relationship Id="rId38" Type="http://schemas.openxmlformats.org/officeDocument/2006/relationships/customXml" Target="../customXml/item38.xml"/><Relationship Id="rId46" Type="http://schemas.openxmlformats.org/officeDocument/2006/relationships/customXml" Target="../customXml/item46.xml"/><Relationship Id="rId59" Type="http://schemas.openxmlformats.org/officeDocument/2006/relationships/customXml" Target="../customXml/item59.xml"/><Relationship Id="rId67" Type="http://schemas.openxmlformats.org/officeDocument/2006/relationships/customXml" Target="../customXml/item67.xml"/><Relationship Id="rId103" Type="http://schemas.openxmlformats.org/officeDocument/2006/relationships/customXml" Target="../customXml/item103.xml"/><Relationship Id="rId108" Type="http://schemas.openxmlformats.org/officeDocument/2006/relationships/customXml" Target="../customXml/item108.xml"/><Relationship Id="rId116" Type="http://schemas.openxmlformats.org/officeDocument/2006/relationships/customXml" Target="../customXml/item116.xml"/><Relationship Id="rId124" Type="http://schemas.openxmlformats.org/officeDocument/2006/relationships/customXml" Target="../customXml/item124.xml"/><Relationship Id="rId129" Type="http://schemas.openxmlformats.org/officeDocument/2006/relationships/customXml" Target="../customXml/item129.xml"/><Relationship Id="rId137" Type="http://schemas.openxmlformats.org/officeDocument/2006/relationships/customXml" Target="../customXml/item137.xml"/><Relationship Id="rId20" Type="http://schemas.openxmlformats.org/officeDocument/2006/relationships/customXml" Target="../customXml/item20.xml"/><Relationship Id="rId41" Type="http://schemas.openxmlformats.org/officeDocument/2006/relationships/customXml" Target="../customXml/item41.xml"/><Relationship Id="rId54" Type="http://schemas.openxmlformats.org/officeDocument/2006/relationships/customXml" Target="../customXml/item54.xml"/><Relationship Id="rId62" Type="http://schemas.openxmlformats.org/officeDocument/2006/relationships/customXml" Target="../customXml/item62.xml"/><Relationship Id="rId70" Type="http://schemas.openxmlformats.org/officeDocument/2006/relationships/customXml" Target="../customXml/item70.xml"/><Relationship Id="rId75" Type="http://schemas.openxmlformats.org/officeDocument/2006/relationships/customXml" Target="../customXml/item75.xml"/><Relationship Id="rId83" Type="http://schemas.openxmlformats.org/officeDocument/2006/relationships/customXml" Target="../customXml/item83.xml"/><Relationship Id="rId88" Type="http://schemas.openxmlformats.org/officeDocument/2006/relationships/customXml" Target="../customXml/item88.xml"/><Relationship Id="rId91" Type="http://schemas.openxmlformats.org/officeDocument/2006/relationships/customXml" Target="../customXml/item91.xml"/><Relationship Id="rId96" Type="http://schemas.openxmlformats.org/officeDocument/2006/relationships/customXml" Target="../customXml/item96.xml"/><Relationship Id="rId111" Type="http://schemas.openxmlformats.org/officeDocument/2006/relationships/customXml" Target="../customXml/item111.xml"/><Relationship Id="rId132" Type="http://schemas.openxmlformats.org/officeDocument/2006/relationships/customXml" Target="../customXml/item132.xml"/><Relationship Id="rId140" Type="http://schemas.openxmlformats.org/officeDocument/2006/relationships/slide" Target="slides/slide2.xml"/><Relationship Id="rId145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5" Type="http://schemas.openxmlformats.org/officeDocument/2006/relationships/customXml" Target="../customXml/item15.xml"/><Relationship Id="rId23" Type="http://schemas.openxmlformats.org/officeDocument/2006/relationships/customXml" Target="../customXml/item23.xml"/><Relationship Id="rId28" Type="http://schemas.openxmlformats.org/officeDocument/2006/relationships/customXml" Target="../customXml/item28.xml"/><Relationship Id="rId36" Type="http://schemas.openxmlformats.org/officeDocument/2006/relationships/customXml" Target="../customXml/item36.xml"/><Relationship Id="rId49" Type="http://schemas.openxmlformats.org/officeDocument/2006/relationships/customXml" Target="../customXml/item49.xml"/><Relationship Id="rId57" Type="http://schemas.openxmlformats.org/officeDocument/2006/relationships/customXml" Target="../customXml/item57.xml"/><Relationship Id="rId106" Type="http://schemas.openxmlformats.org/officeDocument/2006/relationships/customXml" Target="../customXml/item106.xml"/><Relationship Id="rId114" Type="http://schemas.openxmlformats.org/officeDocument/2006/relationships/customXml" Target="../customXml/item114.xml"/><Relationship Id="rId119" Type="http://schemas.openxmlformats.org/officeDocument/2006/relationships/customXml" Target="../customXml/item119.xml"/><Relationship Id="rId127" Type="http://schemas.openxmlformats.org/officeDocument/2006/relationships/customXml" Target="../customXml/item127.xml"/><Relationship Id="rId10" Type="http://schemas.openxmlformats.org/officeDocument/2006/relationships/customXml" Target="../customXml/item10.xml"/><Relationship Id="rId31" Type="http://schemas.openxmlformats.org/officeDocument/2006/relationships/customXml" Target="../customXml/item31.xml"/><Relationship Id="rId44" Type="http://schemas.openxmlformats.org/officeDocument/2006/relationships/customXml" Target="../customXml/item44.xml"/><Relationship Id="rId52" Type="http://schemas.openxmlformats.org/officeDocument/2006/relationships/customXml" Target="../customXml/item52.xml"/><Relationship Id="rId60" Type="http://schemas.openxmlformats.org/officeDocument/2006/relationships/customXml" Target="../customXml/item60.xml"/><Relationship Id="rId65" Type="http://schemas.openxmlformats.org/officeDocument/2006/relationships/customXml" Target="../customXml/item65.xml"/><Relationship Id="rId73" Type="http://schemas.openxmlformats.org/officeDocument/2006/relationships/customXml" Target="../customXml/item73.xml"/><Relationship Id="rId78" Type="http://schemas.openxmlformats.org/officeDocument/2006/relationships/customXml" Target="../customXml/item78.xml"/><Relationship Id="rId81" Type="http://schemas.openxmlformats.org/officeDocument/2006/relationships/customXml" Target="../customXml/item81.xml"/><Relationship Id="rId86" Type="http://schemas.openxmlformats.org/officeDocument/2006/relationships/customXml" Target="../customXml/item86.xml"/><Relationship Id="rId94" Type="http://schemas.openxmlformats.org/officeDocument/2006/relationships/customXml" Target="../customXml/item94.xml"/><Relationship Id="rId99" Type="http://schemas.openxmlformats.org/officeDocument/2006/relationships/customXml" Target="../customXml/item99.xml"/><Relationship Id="rId101" Type="http://schemas.openxmlformats.org/officeDocument/2006/relationships/customXml" Target="../customXml/item101.xml"/><Relationship Id="rId122" Type="http://schemas.openxmlformats.org/officeDocument/2006/relationships/customXml" Target="../customXml/item122.xml"/><Relationship Id="rId130" Type="http://schemas.openxmlformats.org/officeDocument/2006/relationships/customXml" Target="../customXml/item130.xml"/><Relationship Id="rId135" Type="http://schemas.openxmlformats.org/officeDocument/2006/relationships/customXml" Target="../customXml/item135.xml"/><Relationship Id="rId143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customXml" Target="../customXml/item9.xml"/><Relationship Id="rId13" Type="http://schemas.openxmlformats.org/officeDocument/2006/relationships/customXml" Target="../customXml/item13.xml"/><Relationship Id="rId18" Type="http://schemas.openxmlformats.org/officeDocument/2006/relationships/customXml" Target="../customXml/item18.xml"/><Relationship Id="rId39" Type="http://schemas.openxmlformats.org/officeDocument/2006/relationships/customXml" Target="../customXml/item39.xml"/><Relationship Id="rId109" Type="http://schemas.openxmlformats.org/officeDocument/2006/relationships/customXml" Target="../customXml/item109.xml"/><Relationship Id="rId34" Type="http://schemas.openxmlformats.org/officeDocument/2006/relationships/customXml" Target="../customXml/item34.xml"/><Relationship Id="rId50" Type="http://schemas.openxmlformats.org/officeDocument/2006/relationships/customXml" Target="../customXml/item50.xml"/><Relationship Id="rId55" Type="http://schemas.openxmlformats.org/officeDocument/2006/relationships/customXml" Target="../customXml/item55.xml"/><Relationship Id="rId76" Type="http://schemas.openxmlformats.org/officeDocument/2006/relationships/customXml" Target="../customXml/item76.xml"/><Relationship Id="rId97" Type="http://schemas.openxmlformats.org/officeDocument/2006/relationships/customXml" Target="../customXml/item97.xml"/><Relationship Id="rId104" Type="http://schemas.openxmlformats.org/officeDocument/2006/relationships/customXml" Target="../customXml/item104.xml"/><Relationship Id="rId120" Type="http://schemas.openxmlformats.org/officeDocument/2006/relationships/customXml" Target="../customXml/item120.xml"/><Relationship Id="rId125" Type="http://schemas.openxmlformats.org/officeDocument/2006/relationships/customXml" Target="../customXml/item125.xml"/><Relationship Id="rId141" Type="http://schemas.openxmlformats.org/officeDocument/2006/relationships/slide" Target="slides/slide3.xml"/><Relationship Id="rId146" Type="http://schemas.openxmlformats.org/officeDocument/2006/relationships/tableStyles" Target="tableStyles.xml"/><Relationship Id="rId7" Type="http://schemas.openxmlformats.org/officeDocument/2006/relationships/customXml" Target="../customXml/item7.xml"/><Relationship Id="rId71" Type="http://schemas.openxmlformats.org/officeDocument/2006/relationships/customXml" Target="../customXml/item71.xml"/><Relationship Id="rId92" Type="http://schemas.openxmlformats.org/officeDocument/2006/relationships/customXml" Target="../customXml/item92.xml"/><Relationship Id="rId2" Type="http://schemas.openxmlformats.org/officeDocument/2006/relationships/customXml" Target="../customXml/item2.xml"/><Relationship Id="rId29" Type="http://schemas.openxmlformats.org/officeDocument/2006/relationships/customXml" Target="../customXml/item29.xml"/><Relationship Id="rId24" Type="http://schemas.openxmlformats.org/officeDocument/2006/relationships/customXml" Target="../customXml/item24.xml"/><Relationship Id="rId40" Type="http://schemas.openxmlformats.org/officeDocument/2006/relationships/customXml" Target="../customXml/item40.xml"/><Relationship Id="rId45" Type="http://schemas.openxmlformats.org/officeDocument/2006/relationships/customXml" Target="../customXml/item45.xml"/><Relationship Id="rId66" Type="http://schemas.openxmlformats.org/officeDocument/2006/relationships/customXml" Target="../customXml/item66.xml"/><Relationship Id="rId87" Type="http://schemas.openxmlformats.org/officeDocument/2006/relationships/customXml" Target="../customXml/item87.xml"/><Relationship Id="rId110" Type="http://schemas.openxmlformats.org/officeDocument/2006/relationships/customXml" Target="../customXml/item110.xml"/><Relationship Id="rId115" Type="http://schemas.openxmlformats.org/officeDocument/2006/relationships/customXml" Target="../customXml/item115.xml"/><Relationship Id="rId131" Type="http://schemas.openxmlformats.org/officeDocument/2006/relationships/customXml" Target="../customXml/item131.xml"/><Relationship Id="rId136" Type="http://schemas.openxmlformats.org/officeDocument/2006/relationships/customXml" Target="../customXml/item136.xml"/><Relationship Id="rId61" Type="http://schemas.openxmlformats.org/officeDocument/2006/relationships/customXml" Target="../customXml/item61.xml"/><Relationship Id="rId82" Type="http://schemas.openxmlformats.org/officeDocument/2006/relationships/customXml" Target="../customXml/item82.xml"/><Relationship Id="rId19" Type="http://schemas.openxmlformats.org/officeDocument/2006/relationships/customXml" Target="../customXml/item19.xml"/><Relationship Id="rId14" Type="http://schemas.openxmlformats.org/officeDocument/2006/relationships/customXml" Target="../customXml/item14.xml"/><Relationship Id="rId30" Type="http://schemas.openxmlformats.org/officeDocument/2006/relationships/customXml" Target="../customXml/item30.xml"/><Relationship Id="rId35" Type="http://schemas.openxmlformats.org/officeDocument/2006/relationships/customXml" Target="../customXml/item35.xml"/><Relationship Id="rId56" Type="http://schemas.openxmlformats.org/officeDocument/2006/relationships/customXml" Target="../customXml/item56.xml"/><Relationship Id="rId77" Type="http://schemas.openxmlformats.org/officeDocument/2006/relationships/customXml" Target="../customXml/item77.xml"/><Relationship Id="rId100" Type="http://schemas.openxmlformats.org/officeDocument/2006/relationships/customXml" Target="../customXml/item100.xml"/><Relationship Id="rId105" Type="http://schemas.openxmlformats.org/officeDocument/2006/relationships/customXml" Target="../customXml/item105.xml"/><Relationship Id="rId126" Type="http://schemas.openxmlformats.org/officeDocument/2006/relationships/customXml" Target="../customXml/item126.xml"/><Relationship Id="rId8" Type="http://schemas.openxmlformats.org/officeDocument/2006/relationships/customXml" Target="../customXml/item8.xml"/><Relationship Id="rId51" Type="http://schemas.openxmlformats.org/officeDocument/2006/relationships/customXml" Target="../customXml/item51.xml"/><Relationship Id="rId72" Type="http://schemas.openxmlformats.org/officeDocument/2006/relationships/customXml" Target="../customXml/item72.xml"/><Relationship Id="rId93" Type="http://schemas.openxmlformats.org/officeDocument/2006/relationships/customXml" Target="../customXml/item93.xml"/><Relationship Id="rId98" Type="http://schemas.openxmlformats.org/officeDocument/2006/relationships/customXml" Target="../customXml/item98.xml"/><Relationship Id="rId121" Type="http://schemas.openxmlformats.org/officeDocument/2006/relationships/customXml" Target="../customXml/item121.xml"/><Relationship Id="rId142" Type="http://schemas.openxmlformats.org/officeDocument/2006/relationships/slide" Target="slides/slide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DBDEF6-6E7B-4CF1-8BD8-227B99CC7F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8D40B6-38D6-41F4-B106-265B7B469E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C1DD44-86D3-45C1-AA0A-BD91C47509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0566C-398A-4D62-B37B-EE43B07317D6}" type="datetimeFigureOut">
              <a:rPr lang="en-GB" smtClean="0"/>
              <a:t>27/02/2020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97DE26-9296-4952-A915-BFD6641399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363780-189C-4FBC-ABCC-12C4E7A459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2B50E-B1E0-4518-AE79-A459EE0CE4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33134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B691CC-8E4F-490B-8E3F-BF9C141493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5A2D86-0491-4A40-9BB1-AF532F54F3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43B5A9-1E69-471A-9ADC-B4392FEE6A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0566C-398A-4D62-B37B-EE43B07317D6}" type="datetimeFigureOut">
              <a:rPr lang="en-GB" smtClean="0"/>
              <a:t>27/02/2020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B7EAFD-070B-4417-B188-AD87A4EF89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FEE157-23AB-48EA-BD1E-8433728081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2B50E-B1E0-4518-AE79-A459EE0CE4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2498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05D24FA-7D55-4F26-94F1-9A0B0999948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B0B5C8-AEBD-4EBB-B415-782926E125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F40CB2-A43D-4012-BB9C-2672858F7A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0566C-398A-4D62-B37B-EE43B07317D6}" type="datetimeFigureOut">
              <a:rPr lang="en-GB" smtClean="0"/>
              <a:t>27/02/2020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F8EEC4-DE7C-45B5-9559-FC55E1B3DC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BE5559-FF81-4493-B2CA-16EE878F9E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2B50E-B1E0-4518-AE79-A459EE0CE4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0807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59AAD9-169B-4437-93C2-953D68A9A2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1F01AA-DB6B-43D7-B504-605561540F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95A44C-898D-41C8-A419-D67FBC42A5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0566C-398A-4D62-B37B-EE43B07317D6}" type="datetimeFigureOut">
              <a:rPr lang="en-GB" smtClean="0"/>
              <a:t>27/02/2020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7F4D6C-8D74-4F14-A4CD-9F9B4FA80B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691E77-5EEB-49CB-9C88-9641A7541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2B50E-B1E0-4518-AE79-A459EE0CE4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81877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2641D2-0D7F-408E-B745-981CA6D2FE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DB83C3-4C52-48A4-ABAE-9F280B050E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B4C8C8-9044-4433-ADB9-AC5187D2E4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0566C-398A-4D62-B37B-EE43B07317D6}" type="datetimeFigureOut">
              <a:rPr lang="en-GB" smtClean="0"/>
              <a:t>27/02/2020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7FBCD6-E9C4-4657-87A9-C2AF48AF46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BC7EBC-B98C-413B-9AD6-8DC884CEDB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2B50E-B1E0-4518-AE79-A459EE0CE4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90239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499E8E-EE1D-47D8-B3A9-A038D9527D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CA4339-4C8F-448B-900A-3B20F9EC03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293B74-4CFB-4C44-BAA9-5B858F7109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291ED9-3BB9-485F-9D61-CD92D1C210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0566C-398A-4D62-B37B-EE43B07317D6}" type="datetimeFigureOut">
              <a:rPr lang="en-GB" smtClean="0"/>
              <a:t>27/02/2020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8258E3-02EA-4811-BC17-7E34F788D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018A51-05DD-4AA6-B012-1D242FBAE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2B50E-B1E0-4518-AE79-A459EE0CE4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1041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41480A-8EC7-44F0-B7BB-AF3ED23FC7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A0ED2C-8F3C-44CC-8649-EBF00FF7A8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FA1C40-909B-4342-913F-ADB1EB5739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C3A4704-8E42-4EFB-9ED3-BD088436D6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4BD92E8-2574-43BB-A49F-15BC39A1D3D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67B2B7D-781F-4A5D-B43C-56B24A272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0566C-398A-4D62-B37B-EE43B07317D6}" type="datetimeFigureOut">
              <a:rPr lang="en-GB" smtClean="0"/>
              <a:t>27/02/2020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2DBB716-E62A-4FBB-8A47-0CABFBF24B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43764BD-05EB-4F93-8A05-C4A54FF6B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2B50E-B1E0-4518-AE79-A459EE0CE4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74442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B2BB25-90BF-45CF-BF00-CC58BCBE31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460E87-848B-4F3E-BAF3-4B0D1C03E0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0566C-398A-4D62-B37B-EE43B07317D6}" type="datetimeFigureOut">
              <a:rPr lang="en-GB" smtClean="0"/>
              <a:t>27/02/2020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4F3D56-0C0C-472C-A5B8-3029360852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886E64-89F3-4A46-A3A0-0B7456A95C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2B50E-B1E0-4518-AE79-A459EE0CE4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9820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F05BFCA-AFD3-48D7-A8C3-989F3AFD0B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0566C-398A-4D62-B37B-EE43B07317D6}" type="datetimeFigureOut">
              <a:rPr lang="en-GB" smtClean="0"/>
              <a:t>27/02/2020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5BAD4EE-176E-49D2-B91C-9ABBA3DDA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9255B8-F016-4974-AC78-A0F6A62261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2B50E-B1E0-4518-AE79-A459EE0CE4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1848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8FE704-7750-45AF-9EF5-8DCC867DC2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0B64FB-7B0D-48E1-8B31-C88705D6F0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39D62D-9F3A-4BD4-B2DE-6DA0402131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56E4FA-9806-4D97-8A78-6FD6B15993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0566C-398A-4D62-B37B-EE43B07317D6}" type="datetimeFigureOut">
              <a:rPr lang="en-GB" smtClean="0"/>
              <a:t>27/02/2020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5E1C69-B077-4133-B154-E5A7CAB54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5E459C-018C-4170-AB46-28DBE10D7A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2B50E-B1E0-4518-AE79-A459EE0CE4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92794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9E7706-CBBA-4528-9454-8DDB6CBD6E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E5C09E2-BB8E-4C28-9CF5-F76D8520CBD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88FBF9-8B44-4F02-8A94-6379D81783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BB2BFA-4FAE-41DC-9E6E-8BDD25E5B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0566C-398A-4D62-B37B-EE43B07317D6}" type="datetimeFigureOut">
              <a:rPr lang="en-GB" smtClean="0"/>
              <a:t>27/02/2020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810604-1671-41BA-A360-D1C477FEDA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BBC1BD-C158-4459-A326-898ECC5EC3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2B50E-B1E0-4518-AE79-A459EE0CE4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0510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291BB30-DEBE-4FFC-BCA4-BB6F562BDC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E19D85-69B9-49BE-B4C2-B1D1A0F979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73C76D-B8ED-461E-BC7E-437E6CE5D9A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C0566C-398A-4D62-B37B-EE43B07317D6}" type="datetimeFigureOut">
              <a:rPr lang="en-GB" smtClean="0"/>
              <a:t>27/02/2020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6C8CD0-8E89-4112-A15E-DBE46B44DA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45DAF6-BF87-4517-9937-9FC765F029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12B50E-B1E0-4518-AE79-A459EE0CE4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3883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customXml" Target="../../customXml/item18.xml"/><Relationship Id="rId18" Type="http://schemas.openxmlformats.org/officeDocument/2006/relationships/customXml" Target="../../customXml/item22.xml"/><Relationship Id="rId26" Type="http://schemas.openxmlformats.org/officeDocument/2006/relationships/customXml" Target="../../customXml/item32.xml"/><Relationship Id="rId39" Type="http://schemas.openxmlformats.org/officeDocument/2006/relationships/customXml" Target="../../customXml/item59.xml"/><Relationship Id="rId21" Type="http://schemas.openxmlformats.org/officeDocument/2006/relationships/customXml" Target="../../customXml/item25.xml"/><Relationship Id="rId34" Type="http://schemas.openxmlformats.org/officeDocument/2006/relationships/customXml" Target="../../customXml/item57.xml"/><Relationship Id="rId42" Type="http://schemas.openxmlformats.org/officeDocument/2006/relationships/customXml" Target="../../customXml/item50.xml"/><Relationship Id="rId47" Type="http://schemas.openxmlformats.org/officeDocument/2006/relationships/customXml" Target="../../customXml/item45.xml"/><Relationship Id="rId50" Type="http://schemas.openxmlformats.org/officeDocument/2006/relationships/customXml" Target="../../customXml/item38.xml"/><Relationship Id="rId55" Type="http://schemas.openxmlformats.org/officeDocument/2006/relationships/customXml" Target="../../customXml/item31.xml"/><Relationship Id="rId63" Type="http://schemas.openxmlformats.org/officeDocument/2006/relationships/image" Target="../media/image4.png"/><Relationship Id="rId7" Type="http://schemas.openxmlformats.org/officeDocument/2006/relationships/customXml" Target="../../customXml/item12.xml"/><Relationship Id="rId2" Type="http://schemas.openxmlformats.org/officeDocument/2006/relationships/customXml" Target="../../customXml/item6.xml"/><Relationship Id="rId16" Type="http://schemas.openxmlformats.org/officeDocument/2006/relationships/customXml" Target="../../customXml/item33.xml"/><Relationship Id="rId20" Type="http://schemas.openxmlformats.org/officeDocument/2006/relationships/customXml" Target="../../customXml/item24.xml"/><Relationship Id="rId29" Type="http://schemas.openxmlformats.org/officeDocument/2006/relationships/customXml" Target="../../customXml/item40.xml"/><Relationship Id="rId41" Type="http://schemas.openxmlformats.org/officeDocument/2006/relationships/customXml" Target="../../customXml/item54.xml"/><Relationship Id="rId54" Type="http://schemas.openxmlformats.org/officeDocument/2006/relationships/customXml" Target="../../customXml/item30.xml"/><Relationship Id="rId62" Type="http://schemas.openxmlformats.org/officeDocument/2006/relationships/image" Target="../media/image3.emf"/><Relationship Id="rId1" Type="http://schemas.openxmlformats.org/officeDocument/2006/relationships/customXml" Target="../../customXml/item3.xml"/><Relationship Id="rId6" Type="http://schemas.openxmlformats.org/officeDocument/2006/relationships/customXml" Target="../../customXml/item11.xml"/><Relationship Id="rId11" Type="http://schemas.openxmlformats.org/officeDocument/2006/relationships/customXml" Target="../../customXml/item16.xml"/><Relationship Id="rId24" Type="http://schemas.openxmlformats.org/officeDocument/2006/relationships/customXml" Target="../../customXml/item28.xml"/><Relationship Id="rId32" Type="http://schemas.openxmlformats.org/officeDocument/2006/relationships/customXml" Target="../../customXml/item49.xml"/><Relationship Id="rId37" Type="http://schemas.openxmlformats.org/officeDocument/2006/relationships/customXml" Target="../../customXml/item62.xml"/><Relationship Id="rId40" Type="http://schemas.openxmlformats.org/officeDocument/2006/relationships/customXml" Target="../../customXml/item53.xml"/><Relationship Id="rId45" Type="http://schemas.openxmlformats.org/officeDocument/2006/relationships/customXml" Target="../../customXml/item48.xml"/><Relationship Id="rId53" Type="http://schemas.openxmlformats.org/officeDocument/2006/relationships/customXml" Target="../../customXml/item36.xml"/><Relationship Id="rId58" Type="http://schemas.openxmlformats.org/officeDocument/2006/relationships/customXml" Target="../../customXml/item1.xml"/><Relationship Id="rId5" Type="http://schemas.openxmlformats.org/officeDocument/2006/relationships/customXml" Target="../../customXml/item10.xml"/><Relationship Id="rId15" Type="http://schemas.openxmlformats.org/officeDocument/2006/relationships/customXml" Target="../../customXml/item20.xml"/><Relationship Id="rId23" Type="http://schemas.openxmlformats.org/officeDocument/2006/relationships/customXml" Target="../../customXml/item27.xml"/><Relationship Id="rId28" Type="http://schemas.openxmlformats.org/officeDocument/2006/relationships/customXml" Target="../../customXml/item37.xml"/><Relationship Id="rId36" Type="http://schemas.openxmlformats.org/officeDocument/2006/relationships/customXml" Target="../../customXml/item61.xml"/><Relationship Id="rId49" Type="http://schemas.openxmlformats.org/officeDocument/2006/relationships/customXml" Target="../../customXml/item42.xml"/><Relationship Id="rId57" Type="http://schemas.openxmlformats.org/officeDocument/2006/relationships/customXml" Target="../../customXml/item5.xml"/><Relationship Id="rId61" Type="http://schemas.openxmlformats.org/officeDocument/2006/relationships/image" Target="../media/image2.png"/><Relationship Id="rId10" Type="http://schemas.openxmlformats.org/officeDocument/2006/relationships/customXml" Target="../../customXml/item15.xml"/><Relationship Id="rId19" Type="http://schemas.openxmlformats.org/officeDocument/2006/relationships/customXml" Target="../../customXml/item23.xml"/><Relationship Id="rId31" Type="http://schemas.openxmlformats.org/officeDocument/2006/relationships/customXml" Target="../../customXml/item46.xml"/><Relationship Id="rId44" Type="http://schemas.openxmlformats.org/officeDocument/2006/relationships/customXml" Target="../../customXml/item47.xml"/><Relationship Id="rId52" Type="http://schemas.openxmlformats.org/officeDocument/2006/relationships/customXml" Target="../../customXml/item35.xml"/><Relationship Id="rId60" Type="http://schemas.openxmlformats.org/officeDocument/2006/relationships/slideLayout" Target="../slideLayouts/slideLayout2.xml"/><Relationship Id="rId4" Type="http://schemas.openxmlformats.org/officeDocument/2006/relationships/customXml" Target="../../customXml/item9.xml"/><Relationship Id="rId9" Type="http://schemas.openxmlformats.org/officeDocument/2006/relationships/customXml" Target="../../customXml/item14.xml"/><Relationship Id="rId14" Type="http://schemas.openxmlformats.org/officeDocument/2006/relationships/customXml" Target="../../customXml/item19.xml"/><Relationship Id="rId22" Type="http://schemas.openxmlformats.org/officeDocument/2006/relationships/customXml" Target="../../customXml/item26.xml"/><Relationship Id="rId27" Type="http://schemas.openxmlformats.org/officeDocument/2006/relationships/customXml" Target="../../customXml/item34.xml"/><Relationship Id="rId30" Type="http://schemas.openxmlformats.org/officeDocument/2006/relationships/customXml" Target="../../customXml/item43.xml"/><Relationship Id="rId35" Type="http://schemas.openxmlformats.org/officeDocument/2006/relationships/customXml" Target="../../customXml/item60.xml"/><Relationship Id="rId43" Type="http://schemas.openxmlformats.org/officeDocument/2006/relationships/customXml" Target="../../customXml/item51.xml"/><Relationship Id="rId48" Type="http://schemas.openxmlformats.org/officeDocument/2006/relationships/customXml" Target="../../customXml/item41.xml"/><Relationship Id="rId56" Type="http://schemas.openxmlformats.org/officeDocument/2006/relationships/customXml" Target="../../customXml/item4.xml"/><Relationship Id="rId64" Type="http://schemas.openxmlformats.org/officeDocument/2006/relationships/image" Target="../media/image5.png"/><Relationship Id="rId8" Type="http://schemas.openxmlformats.org/officeDocument/2006/relationships/customXml" Target="../../customXml/item13.xml"/><Relationship Id="rId51" Type="http://schemas.openxmlformats.org/officeDocument/2006/relationships/customXml" Target="../../customXml/item39.xml"/><Relationship Id="rId3" Type="http://schemas.openxmlformats.org/officeDocument/2006/relationships/customXml" Target="../../customXml/item8.xml"/><Relationship Id="rId12" Type="http://schemas.openxmlformats.org/officeDocument/2006/relationships/customXml" Target="../../customXml/item17.xml"/><Relationship Id="rId17" Type="http://schemas.openxmlformats.org/officeDocument/2006/relationships/customXml" Target="../../customXml/item21.xml"/><Relationship Id="rId25" Type="http://schemas.openxmlformats.org/officeDocument/2006/relationships/customXml" Target="../../customXml/item29.xml"/><Relationship Id="rId33" Type="http://schemas.openxmlformats.org/officeDocument/2006/relationships/customXml" Target="../../customXml/item52.xml"/><Relationship Id="rId38" Type="http://schemas.openxmlformats.org/officeDocument/2006/relationships/customXml" Target="../../customXml/item58.xml"/><Relationship Id="rId46" Type="http://schemas.openxmlformats.org/officeDocument/2006/relationships/customXml" Target="../../customXml/item44.xml"/><Relationship Id="rId59" Type="http://schemas.openxmlformats.org/officeDocument/2006/relationships/customXml" Target="../../customXml/item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customXml" Target="../../customXml/item75.xml"/><Relationship Id="rId13" Type="http://schemas.openxmlformats.org/officeDocument/2006/relationships/customXml" Target="../../customXml/item80.xml"/><Relationship Id="rId18" Type="http://schemas.openxmlformats.org/officeDocument/2006/relationships/customXml" Target="../../customXml/item88.xml"/><Relationship Id="rId26" Type="http://schemas.openxmlformats.org/officeDocument/2006/relationships/customXml" Target="../../customXml/item96.xml"/><Relationship Id="rId3" Type="http://schemas.openxmlformats.org/officeDocument/2006/relationships/customXml" Target="../../customXml/item69.xml"/><Relationship Id="rId21" Type="http://schemas.openxmlformats.org/officeDocument/2006/relationships/customXml" Target="../../customXml/item91.xml"/><Relationship Id="rId34" Type="http://schemas.openxmlformats.org/officeDocument/2006/relationships/customXml" Target="../../customXml/item65.xml"/><Relationship Id="rId7" Type="http://schemas.openxmlformats.org/officeDocument/2006/relationships/customXml" Target="../../customXml/item74.xml"/><Relationship Id="rId12" Type="http://schemas.openxmlformats.org/officeDocument/2006/relationships/customXml" Target="../../customXml/item79.xml"/><Relationship Id="rId17" Type="http://schemas.openxmlformats.org/officeDocument/2006/relationships/customXml" Target="../../customXml/item84.xml"/><Relationship Id="rId25" Type="http://schemas.openxmlformats.org/officeDocument/2006/relationships/customXml" Target="../../customXml/item95.xml"/><Relationship Id="rId33" Type="http://schemas.openxmlformats.org/officeDocument/2006/relationships/customXml" Target="../../customXml/item64.xml"/><Relationship Id="rId2" Type="http://schemas.openxmlformats.org/officeDocument/2006/relationships/customXml" Target="../../customXml/item66.xml"/><Relationship Id="rId16" Type="http://schemas.openxmlformats.org/officeDocument/2006/relationships/customXml" Target="../../customXml/item83.xml"/><Relationship Id="rId20" Type="http://schemas.openxmlformats.org/officeDocument/2006/relationships/customXml" Target="../../customXml/item90.xml"/><Relationship Id="rId29" Type="http://schemas.openxmlformats.org/officeDocument/2006/relationships/customXml" Target="../../customXml/item98.xml"/><Relationship Id="rId1" Type="http://schemas.openxmlformats.org/officeDocument/2006/relationships/customXml" Target="../../customXml/item63.xml"/><Relationship Id="rId6" Type="http://schemas.openxmlformats.org/officeDocument/2006/relationships/customXml" Target="../../customXml/item72.xml"/><Relationship Id="rId11" Type="http://schemas.openxmlformats.org/officeDocument/2006/relationships/customXml" Target="../../customXml/item78.xml"/><Relationship Id="rId24" Type="http://schemas.openxmlformats.org/officeDocument/2006/relationships/customXml" Target="../../customXml/item94.xml"/><Relationship Id="rId32" Type="http://schemas.openxmlformats.org/officeDocument/2006/relationships/customXml" Target="../../customXml/item68.xml"/><Relationship Id="rId37" Type="http://schemas.openxmlformats.org/officeDocument/2006/relationships/image" Target="../media/image6.png"/><Relationship Id="rId5" Type="http://schemas.openxmlformats.org/officeDocument/2006/relationships/customXml" Target="../../customXml/item71.xml"/><Relationship Id="rId15" Type="http://schemas.openxmlformats.org/officeDocument/2006/relationships/customXml" Target="../../customXml/item82.xml"/><Relationship Id="rId23" Type="http://schemas.openxmlformats.org/officeDocument/2006/relationships/customXml" Target="../../customXml/item93.xml"/><Relationship Id="rId28" Type="http://schemas.openxmlformats.org/officeDocument/2006/relationships/customXml" Target="../../customXml/item100.xml"/><Relationship Id="rId36" Type="http://schemas.openxmlformats.org/officeDocument/2006/relationships/image" Target="../media/image2.png"/><Relationship Id="rId10" Type="http://schemas.openxmlformats.org/officeDocument/2006/relationships/customXml" Target="../../customXml/item77.xml"/><Relationship Id="rId19" Type="http://schemas.openxmlformats.org/officeDocument/2006/relationships/customXml" Target="../../customXml/item89.xml"/><Relationship Id="rId31" Type="http://schemas.openxmlformats.org/officeDocument/2006/relationships/customXml" Target="../../customXml/item67.xml"/><Relationship Id="rId4" Type="http://schemas.openxmlformats.org/officeDocument/2006/relationships/customXml" Target="../../customXml/item70.xml"/><Relationship Id="rId9" Type="http://schemas.openxmlformats.org/officeDocument/2006/relationships/customXml" Target="../../customXml/item76.xml"/><Relationship Id="rId14" Type="http://schemas.openxmlformats.org/officeDocument/2006/relationships/customXml" Target="../../customXml/item81.xml"/><Relationship Id="rId22" Type="http://schemas.openxmlformats.org/officeDocument/2006/relationships/customXml" Target="../../customXml/item92.xml"/><Relationship Id="rId27" Type="http://schemas.openxmlformats.org/officeDocument/2006/relationships/customXml" Target="../../customXml/item97.xml"/><Relationship Id="rId30" Type="http://schemas.openxmlformats.org/officeDocument/2006/relationships/customXml" Target="../../customXml/item99.xml"/><Relationship Id="rId35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customXml" Target="../../customXml/item124.xml"/><Relationship Id="rId13" Type="http://schemas.openxmlformats.org/officeDocument/2006/relationships/customXml" Target="../../customXml/item129.xml"/><Relationship Id="rId18" Type="http://schemas.openxmlformats.org/officeDocument/2006/relationships/customXml" Target="../../customXml/item134.xml"/><Relationship Id="rId26" Type="http://schemas.openxmlformats.org/officeDocument/2006/relationships/customXml" Target="../../customXml/item105.xml"/><Relationship Id="rId39" Type="http://schemas.openxmlformats.org/officeDocument/2006/relationships/image" Target="../media/image7.png"/><Relationship Id="rId3" Type="http://schemas.openxmlformats.org/officeDocument/2006/relationships/customXml" Target="../../customXml/item120.xml"/><Relationship Id="rId21" Type="http://schemas.openxmlformats.org/officeDocument/2006/relationships/customXml" Target="../../customXml/item137.xml"/><Relationship Id="rId34" Type="http://schemas.openxmlformats.org/officeDocument/2006/relationships/customXml" Target="../../customXml/item113.xml"/><Relationship Id="rId42" Type="http://schemas.openxmlformats.org/officeDocument/2006/relationships/image" Target="../media/image3.emf"/><Relationship Id="rId7" Type="http://schemas.openxmlformats.org/officeDocument/2006/relationships/customXml" Target="../../customXml/item123.xml"/><Relationship Id="rId12" Type="http://schemas.openxmlformats.org/officeDocument/2006/relationships/customXml" Target="../../customXml/item128.xml"/><Relationship Id="rId17" Type="http://schemas.openxmlformats.org/officeDocument/2006/relationships/customXml" Target="../../customXml/item133.xml"/><Relationship Id="rId25" Type="http://schemas.openxmlformats.org/officeDocument/2006/relationships/customXml" Target="../../customXml/item104.xml"/><Relationship Id="rId33" Type="http://schemas.openxmlformats.org/officeDocument/2006/relationships/customXml" Target="../../customXml/item112.xml"/><Relationship Id="rId38" Type="http://schemas.openxmlformats.org/officeDocument/2006/relationships/slideLayout" Target="../slideLayouts/slideLayout2.xml"/><Relationship Id="rId2" Type="http://schemas.openxmlformats.org/officeDocument/2006/relationships/customXml" Target="../../customXml/item118.xml"/><Relationship Id="rId16" Type="http://schemas.openxmlformats.org/officeDocument/2006/relationships/customXml" Target="../../customXml/item132.xml"/><Relationship Id="rId20" Type="http://schemas.openxmlformats.org/officeDocument/2006/relationships/customXml" Target="../../customXml/item136.xml"/><Relationship Id="rId29" Type="http://schemas.openxmlformats.org/officeDocument/2006/relationships/customXml" Target="../../customXml/item108.xml"/><Relationship Id="rId41" Type="http://schemas.openxmlformats.org/officeDocument/2006/relationships/image" Target="../media/image6.png"/><Relationship Id="rId1" Type="http://schemas.openxmlformats.org/officeDocument/2006/relationships/customXml" Target="../../customXml/item117.xml"/><Relationship Id="rId6" Type="http://schemas.openxmlformats.org/officeDocument/2006/relationships/customXml" Target="../../customXml/item122.xml"/><Relationship Id="rId11" Type="http://schemas.openxmlformats.org/officeDocument/2006/relationships/customXml" Target="../../customXml/item127.xml"/><Relationship Id="rId24" Type="http://schemas.openxmlformats.org/officeDocument/2006/relationships/customXml" Target="../../customXml/item103.xml"/><Relationship Id="rId32" Type="http://schemas.openxmlformats.org/officeDocument/2006/relationships/customXml" Target="../../customXml/item111.xml"/><Relationship Id="rId37" Type="http://schemas.openxmlformats.org/officeDocument/2006/relationships/customXml" Target="../../customXml/item116.xml"/><Relationship Id="rId40" Type="http://schemas.openxmlformats.org/officeDocument/2006/relationships/image" Target="../media/image8.emf"/><Relationship Id="rId5" Type="http://schemas.openxmlformats.org/officeDocument/2006/relationships/customXml" Target="../../customXml/item121.xml"/><Relationship Id="rId15" Type="http://schemas.openxmlformats.org/officeDocument/2006/relationships/customXml" Target="../../customXml/item131.xml"/><Relationship Id="rId23" Type="http://schemas.openxmlformats.org/officeDocument/2006/relationships/customXml" Target="../../customXml/item102.xml"/><Relationship Id="rId28" Type="http://schemas.openxmlformats.org/officeDocument/2006/relationships/customXml" Target="../../customXml/item107.xml"/><Relationship Id="rId36" Type="http://schemas.openxmlformats.org/officeDocument/2006/relationships/customXml" Target="../../customXml/item115.xml"/><Relationship Id="rId10" Type="http://schemas.openxmlformats.org/officeDocument/2006/relationships/customXml" Target="../../customXml/item126.xml"/><Relationship Id="rId19" Type="http://schemas.openxmlformats.org/officeDocument/2006/relationships/customXml" Target="../../customXml/item135.xml"/><Relationship Id="rId31" Type="http://schemas.openxmlformats.org/officeDocument/2006/relationships/customXml" Target="../../customXml/item110.xml"/><Relationship Id="rId4" Type="http://schemas.openxmlformats.org/officeDocument/2006/relationships/customXml" Target="../../customXml/item119.xml"/><Relationship Id="rId9" Type="http://schemas.openxmlformats.org/officeDocument/2006/relationships/customXml" Target="../../customXml/item125.xml"/><Relationship Id="rId14" Type="http://schemas.openxmlformats.org/officeDocument/2006/relationships/customXml" Target="../../customXml/item130.xml"/><Relationship Id="rId22" Type="http://schemas.openxmlformats.org/officeDocument/2006/relationships/customXml" Target="../../customXml/item101.xml"/><Relationship Id="rId27" Type="http://schemas.openxmlformats.org/officeDocument/2006/relationships/customXml" Target="../../customXml/item106.xml"/><Relationship Id="rId30" Type="http://schemas.openxmlformats.org/officeDocument/2006/relationships/customXml" Target="../../customXml/item109.xml"/><Relationship Id="rId35" Type="http://schemas.openxmlformats.org/officeDocument/2006/relationships/customXml" Target="../../customXml/item1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54E7EE-D55F-4C7C-9685-F8D684ABAE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96570"/>
            <a:ext cx="10080978" cy="1020763"/>
          </a:xfrm>
        </p:spPr>
        <p:txBody>
          <a:bodyPr/>
          <a:lstStyle/>
          <a:p>
            <a:r>
              <a:rPr lang="en-GB" b="1">
                <a:solidFill>
                  <a:srgbClr val="F9A131"/>
                </a:solidFill>
              </a:rPr>
              <a:t>Destination Info Enhancements</a:t>
            </a:r>
            <a:endParaRPr lang="en-GB" b="1" dirty="0">
              <a:solidFill>
                <a:srgbClr val="F9A13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2519F6-DFCE-4514-B190-81D4078B10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013903"/>
            <a:ext cx="9144000" cy="2453529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2A6EB6"/>
                </a:solidFill>
              </a:rPr>
              <a:t>Admin controls for module specific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2A6EB6"/>
                </a:solidFill>
              </a:rPr>
              <a:t>Admin controls for user role specific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2A6EB6"/>
                </a:solidFill>
              </a:rPr>
              <a:t>Destination Info to display on individual nav item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2A6EB6"/>
                </a:solidFill>
              </a:rPr>
              <a:t>Badge flag for new or edited destination info docs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2A6EB6"/>
                </a:solidFill>
              </a:rPr>
              <a:t>Highlight row for new or edited destination info doc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4429D29A-E480-4A87-8CD6-EDB682C9B6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225" y="271464"/>
            <a:ext cx="2495550" cy="847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39004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6FDC376F-57E2-476E-BDB0-AA5CF9CF577A}"/>
              </a:ext>
            </a:extLst>
          </p:cNvPr>
          <p:cNvGrpSpPr/>
          <p:nvPr>
            <p:custDataLst>
              <p:custData r:id="rId1"/>
            </p:custDataLst>
          </p:nvPr>
        </p:nvGrpSpPr>
        <p:grpSpPr>
          <a:xfrm>
            <a:off x="0" y="0"/>
            <a:ext cx="12192000" cy="482600"/>
            <a:chOff x="0" y="0"/>
            <a:chExt cx="12192000" cy="482600"/>
          </a:xfrm>
        </p:grpSpPr>
        <p:sp>
          <p:nvSpPr>
            <p:cNvPr id="5" name="Content">
              <a:extLst>
                <a:ext uri="{FF2B5EF4-FFF2-40B4-BE49-F238E27FC236}">
                  <a16:creationId xmlns:a16="http://schemas.microsoft.com/office/drawing/2014/main" id="{D3BA8B53-58D3-46AF-9CCA-37068D9E0C23}"/>
                </a:ext>
              </a:extLst>
            </p:cNvPr>
            <p:cNvSpPr/>
            <p:nvPr>
              <p:custDataLst>
                <p:custData r:id="rId58"/>
              </p:custDataLst>
            </p:nvPr>
          </p:nvSpPr>
          <p:spPr>
            <a:xfrm>
              <a:off x="0" y="0"/>
              <a:ext cx="12192000" cy="482600"/>
            </a:xfrm>
            <a:prstGeom prst="roundRect">
              <a:avLst/>
            </a:prstGeom>
            <a:solidFill>
              <a:schemeClr val="accent5"/>
            </a:solidFill>
            <a:ln w="3175">
              <a:solidFill>
                <a:srgbClr val="000000">
                  <a:lumMod val="50000"/>
                  <a:lumOff val="50000"/>
                </a:srgbClr>
              </a:solidFill>
            </a:ln>
            <a:effectLst/>
          </p:spPr>
          <p:style>
            <a:lnRef idx="2">
              <a:srgbClr val="4F81BD">
                <a:shade val="50000"/>
              </a:srgbClr>
            </a:lnRef>
            <a:fillRef idx="1">
              <a:srgbClr val="4F81BD"/>
            </a:fillRef>
            <a:effectRef idx="0">
              <a:srgbClr val="4F81BD"/>
            </a:effectRef>
            <a:fontRef idx="minor">
              <a:srgbClr val="000000"/>
            </a:fontRef>
          </p:style>
          <p:txBody>
            <a:bodyPr wrap="square" lIns="91440" tIns="0" rIns="91440" bIns="9144" rtlCol="0" anchor="ctr">
              <a:noAutofit/>
            </a:bodyPr>
            <a:lstStyle/>
            <a:p>
              <a:r>
                <a:rPr lang="en-US" sz="1200" b="1" dirty="0">
                  <a:solidFill>
                    <a:schemeClr val="bg1"/>
                  </a:solidFill>
                  <a:latin typeface="Segoe UI" pitchFamily="34" charset="0"/>
                  <a:cs typeface="Segoe UI" pitchFamily="34" charset="0"/>
                </a:rPr>
                <a:t>Journey</a:t>
              </a:r>
              <a:r>
                <a:rPr lang="en-US" sz="1200" dirty="0">
                  <a:solidFill>
                    <a:schemeClr val="bg1"/>
                  </a:solidFill>
                  <a:latin typeface="Segoe UI" pitchFamily="34" charset="0"/>
                  <a:cs typeface="Segoe UI" pitchFamily="34" charset="0"/>
                </a:rPr>
                <a:t> CRM</a:t>
              </a:r>
            </a:p>
          </p:txBody>
        </p:sp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70A7865E-C54D-4695-B47B-EB3F240A7F66}"/>
                </a:ext>
              </a:extLst>
            </p:cNvPr>
            <p:cNvPicPr>
              <a:picLocks noChangeAspect="1"/>
            </p:cNvPicPr>
            <p:nvPr>
              <p:custDataLst>
                <p:custData r:id="rId59"/>
              </p:custDataLst>
            </p:nvPr>
          </p:nvPicPr>
          <p:blipFill>
            <a:blip r:embed="rId61" cstate="print">
              <a:biLevel thresh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854873" y="127000"/>
              <a:ext cx="228600" cy="228600"/>
            </a:xfrm>
            <a:prstGeom prst="rect">
              <a:avLst/>
            </a:prstGeom>
          </p:spPr>
        </p:pic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157255A5-D198-4B91-ABB9-4FDF2AF64CC0}"/>
              </a:ext>
            </a:extLst>
          </p:cNvPr>
          <p:cNvGrpSpPr/>
          <p:nvPr>
            <p:custDataLst>
              <p:custData r:id="rId2"/>
            </p:custDataLst>
          </p:nvPr>
        </p:nvGrpSpPr>
        <p:grpSpPr>
          <a:xfrm>
            <a:off x="0" y="616221"/>
            <a:ext cx="2124702" cy="6224155"/>
            <a:chOff x="-1" y="482600"/>
            <a:chExt cx="2124702" cy="6224155"/>
          </a:xfrm>
        </p:grpSpPr>
        <p:sp>
          <p:nvSpPr>
            <p:cNvPr id="8" name="Content">
              <a:extLst>
                <a:ext uri="{FF2B5EF4-FFF2-40B4-BE49-F238E27FC236}">
                  <a16:creationId xmlns:a16="http://schemas.microsoft.com/office/drawing/2014/main" id="{08DE9B1C-8D8C-4B70-B88C-5F386E09C739}"/>
                </a:ext>
              </a:extLst>
            </p:cNvPr>
            <p:cNvSpPr/>
            <p:nvPr>
              <p:custDataLst>
                <p:custData r:id="rId56"/>
              </p:custDataLst>
            </p:nvPr>
          </p:nvSpPr>
          <p:spPr>
            <a:xfrm>
              <a:off x="-1" y="482600"/>
              <a:ext cx="1773045" cy="6224155"/>
            </a:xfrm>
            <a:prstGeom prst="roundRect">
              <a:avLst/>
            </a:prstGeom>
            <a:solidFill>
              <a:schemeClr val="tx1">
                <a:lumMod val="75000"/>
                <a:lumOff val="25000"/>
              </a:schemeClr>
            </a:solidFill>
            <a:ln w="3175">
              <a:solidFill>
                <a:srgbClr val="000000">
                  <a:lumMod val="50000"/>
                  <a:lumOff val="50000"/>
                </a:srgbClr>
              </a:solidFill>
            </a:ln>
            <a:effectLst/>
          </p:spPr>
          <p:style>
            <a:lnRef idx="2">
              <a:srgbClr val="4F81BD">
                <a:shade val="50000"/>
              </a:srgbClr>
            </a:lnRef>
            <a:fillRef idx="1">
              <a:srgbClr val="4F81BD"/>
            </a:fillRef>
            <a:effectRef idx="0">
              <a:srgbClr val="4F81BD"/>
            </a:effectRef>
            <a:fontRef idx="minor">
              <a:srgbClr val="000000"/>
            </a:fontRef>
          </p:style>
          <p:txBody>
            <a:bodyPr wrap="square" lIns="91440" tIns="0" rIns="91440" bIns="9144" rtlCol="0" anchor="ctr">
              <a:noAutofit/>
            </a:bodyPr>
            <a:lstStyle/>
            <a:p>
              <a:pPr algn="ctr"/>
              <a:endParaRPr lang="en-US" sz="1200" dirty="0">
                <a:solidFill>
                  <a:srgbClr val="000000"/>
                </a:solidFill>
                <a:latin typeface="Segoe UI" pitchFamily="34" charset="0"/>
                <a:cs typeface="Segoe UI" pitchFamily="34" charset="0"/>
              </a:endParaRPr>
            </a:p>
          </p:txBody>
        </p:sp>
        <p:sp>
          <p:nvSpPr>
            <p:cNvPr id="9" name="Content">
              <a:extLst>
                <a:ext uri="{FF2B5EF4-FFF2-40B4-BE49-F238E27FC236}">
                  <a16:creationId xmlns:a16="http://schemas.microsoft.com/office/drawing/2014/main" id="{7E75AC0F-19AB-44B2-9232-7CDE4C654E4A}"/>
                </a:ext>
              </a:extLst>
            </p:cNvPr>
            <p:cNvSpPr txBox="1"/>
            <p:nvPr>
              <p:custDataLst>
                <p:custData r:id="rId57"/>
              </p:custDataLst>
            </p:nvPr>
          </p:nvSpPr>
          <p:spPr>
            <a:xfrm>
              <a:off x="55756" y="931383"/>
              <a:ext cx="2068945" cy="1740319"/>
            </a:xfrm>
            <a:prstGeom prst="rect">
              <a:avLst/>
            </a:prstGeom>
            <a:noFill/>
          </p:spPr>
          <p:txBody>
            <a:bodyPr wrap="square" lIns="91440" tIns="18288" rIns="91440" bIns="28800" rtlCol="0" anchor="ctr" anchorCtr="0">
              <a:spAutoFit/>
            </a:bodyPr>
            <a:lstStyle/>
            <a:p>
              <a:r>
                <a:rPr lang="en-US" sz="1000" b="1" dirty="0">
                  <a:solidFill>
                    <a:schemeClr val="bg1"/>
                  </a:solidFill>
                  <a:latin typeface="Gill Sans MT" panose="020B0502020104020203" pitchFamily="34" charset="0"/>
                  <a:ea typeface="Segoe UI" pitchFamily="34" charset="0"/>
                  <a:cs typeface="Segoe UI" pitchFamily="34" charset="0"/>
                </a:rPr>
                <a:t>OF/OC Sales</a:t>
              </a:r>
            </a:p>
            <a:p>
              <a:r>
                <a:rPr lang="en-US" sz="1000" dirty="0">
                  <a:solidFill>
                    <a:schemeClr val="bg1"/>
                  </a:solidFill>
                  <a:latin typeface="Gill Sans MT" panose="020B0502020104020203" pitchFamily="34" charset="0"/>
                  <a:ea typeface="Segoe UI" pitchFamily="34" charset="0"/>
                  <a:cs typeface="Segoe UI" pitchFamily="34" charset="0"/>
                </a:rPr>
                <a:t>     Accommodations</a:t>
              </a:r>
              <a:br>
                <a:rPr lang="en-US" sz="1000" dirty="0">
                  <a:solidFill>
                    <a:schemeClr val="bg1"/>
                  </a:solidFill>
                  <a:latin typeface="Gill Sans MT" panose="020B0502020104020203" pitchFamily="34" charset="0"/>
                  <a:ea typeface="Segoe UI" pitchFamily="34" charset="0"/>
                  <a:cs typeface="Segoe UI" pitchFamily="34" charset="0"/>
                </a:rPr>
              </a:br>
              <a:r>
                <a:rPr lang="en-US" sz="1000" dirty="0">
                  <a:solidFill>
                    <a:schemeClr val="bg1"/>
                  </a:solidFill>
                  <a:latin typeface="Gill Sans MT" panose="020B0502020104020203" pitchFamily="34" charset="0"/>
                  <a:ea typeface="Segoe UI" pitchFamily="34" charset="0"/>
                  <a:cs typeface="Segoe UI" pitchFamily="34" charset="0"/>
                </a:rPr>
                <a:t>     Flights</a:t>
              </a:r>
              <a:br>
                <a:rPr lang="en-US" sz="1000" dirty="0">
                  <a:solidFill>
                    <a:schemeClr val="bg1"/>
                  </a:solidFill>
                  <a:latin typeface="Gill Sans MT" panose="020B0502020104020203" pitchFamily="34" charset="0"/>
                  <a:ea typeface="Segoe UI" pitchFamily="34" charset="0"/>
                  <a:cs typeface="Segoe UI" pitchFamily="34" charset="0"/>
                </a:rPr>
              </a:br>
              <a:r>
                <a:rPr lang="en-US" sz="1000" dirty="0">
                  <a:solidFill>
                    <a:schemeClr val="bg1"/>
                  </a:solidFill>
                  <a:latin typeface="Gill Sans MT" panose="020B0502020104020203" pitchFamily="34" charset="0"/>
                  <a:ea typeface="Segoe UI" pitchFamily="34" charset="0"/>
                  <a:cs typeface="Segoe UI" pitchFamily="34" charset="0"/>
                </a:rPr>
                <a:t>     Tickets</a:t>
              </a:r>
              <a:br>
                <a:rPr lang="en-US" sz="1000" dirty="0">
                  <a:solidFill>
                    <a:schemeClr val="bg1"/>
                  </a:solidFill>
                  <a:latin typeface="Gill Sans MT" panose="020B0502020104020203" pitchFamily="34" charset="0"/>
                  <a:ea typeface="Segoe UI" pitchFamily="34" charset="0"/>
                  <a:cs typeface="Segoe UI" pitchFamily="34" charset="0"/>
                </a:rPr>
              </a:br>
              <a:r>
                <a:rPr lang="en-US" sz="1000" dirty="0">
                  <a:solidFill>
                    <a:schemeClr val="bg1"/>
                  </a:solidFill>
                  <a:latin typeface="Gill Sans MT" panose="020B0502020104020203" pitchFamily="34" charset="0"/>
                  <a:ea typeface="Segoe UI" pitchFamily="34" charset="0"/>
                  <a:cs typeface="Segoe UI" pitchFamily="34" charset="0"/>
                </a:rPr>
                <a:t>     Cruise</a:t>
              </a:r>
              <a:br>
                <a:rPr lang="en-US" sz="1000" dirty="0">
                  <a:solidFill>
                    <a:schemeClr val="bg1"/>
                  </a:solidFill>
                  <a:latin typeface="Gill Sans MT" panose="020B0502020104020203" pitchFamily="34" charset="0"/>
                  <a:ea typeface="Segoe UI" pitchFamily="34" charset="0"/>
                  <a:cs typeface="Segoe UI" pitchFamily="34" charset="0"/>
                </a:rPr>
              </a:br>
              <a:r>
                <a:rPr lang="en-US" sz="1000" dirty="0">
                  <a:solidFill>
                    <a:schemeClr val="bg1"/>
                  </a:solidFill>
                  <a:latin typeface="Gill Sans MT" panose="020B0502020104020203" pitchFamily="34" charset="0"/>
                  <a:ea typeface="Segoe UI" pitchFamily="34" charset="0"/>
                  <a:cs typeface="Segoe UI" pitchFamily="34" charset="0"/>
                </a:rPr>
                <a:t>     Transport</a:t>
              </a:r>
              <a:br>
                <a:rPr lang="en-US" sz="1000" dirty="0">
                  <a:solidFill>
                    <a:schemeClr val="bg1"/>
                  </a:solidFill>
                  <a:latin typeface="Gill Sans MT" panose="020B0502020104020203" pitchFamily="34" charset="0"/>
                  <a:ea typeface="Segoe UI" pitchFamily="34" charset="0"/>
                  <a:cs typeface="Segoe UI" pitchFamily="34" charset="0"/>
                </a:rPr>
              </a:br>
              <a:r>
                <a:rPr lang="en-US" sz="1000" dirty="0">
                  <a:solidFill>
                    <a:schemeClr val="bg1"/>
                  </a:solidFill>
                  <a:latin typeface="Gill Sans MT" panose="020B0502020104020203" pitchFamily="34" charset="0"/>
                  <a:ea typeface="Segoe UI" pitchFamily="34" charset="0"/>
                  <a:cs typeface="Segoe UI" pitchFamily="34" charset="0"/>
                </a:rPr>
                <a:t>     Others</a:t>
              </a:r>
            </a:p>
            <a:p>
              <a:r>
                <a:rPr lang="en-US" sz="1000" dirty="0">
                  <a:solidFill>
                    <a:schemeClr val="bg1"/>
                  </a:solidFill>
                  <a:latin typeface="Gill Sans MT" panose="020B0502020104020203" pitchFamily="34" charset="0"/>
                  <a:ea typeface="Segoe UI" pitchFamily="34" charset="0"/>
                  <a:cs typeface="Segoe UI" pitchFamily="34" charset="0"/>
                </a:rPr>
                <a:t>            </a:t>
              </a:r>
              <a:r>
                <a:rPr lang="en-US" sz="1000" u="sng" dirty="0">
                  <a:solidFill>
                    <a:schemeClr val="bg1"/>
                  </a:solidFill>
                  <a:latin typeface="Gill Sans MT" panose="020B0502020104020203" pitchFamily="34" charset="0"/>
                  <a:ea typeface="Segoe UI" pitchFamily="34" charset="0"/>
                  <a:cs typeface="Segoe UI" pitchFamily="34" charset="0"/>
                </a:rPr>
                <a:t>Destination Info</a:t>
              </a:r>
              <a:br>
                <a:rPr lang="en-US" sz="1000" dirty="0">
                  <a:solidFill>
                    <a:schemeClr val="bg1"/>
                  </a:solidFill>
                  <a:latin typeface="Gill Sans MT" panose="020B0502020104020203" pitchFamily="34" charset="0"/>
                  <a:ea typeface="Segoe UI" pitchFamily="34" charset="0"/>
                  <a:cs typeface="Segoe UI" pitchFamily="34" charset="0"/>
                </a:rPr>
              </a:br>
              <a:r>
                <a:rPr lang="en-US" sz="1000" dirty="0">
                  <a:solidFill>
                    <a:schemeClr val="bg1"/>
                  </a:solidFill>
                  <a:latin typeface="Gill Sans MT" panose="020B0502020104020203" pitchFamily="34" charset="0"/>
                  <a:ea typeface="Segoe UI" pitchFamily="34" charset="0"/>
                  <a:cs typeface="Segoe UI" pitchFamily="34" charset="0"/>
                </a:rPr>
                <a:t>     </a:t>
              </a:r>
              <a:br>
                <a:rPr lang="en-US" sz="1000" b="1" dirty="0">
                  <a:solidFill>
                    <a:schemeClr val="bg1"/>
                  </a:solidFill>
                  <a:latin typeface="Gill Sans MT" panose="020B0502020104020203" pitchFamily="34" charset="0"/>
                  <a:ea typeface="Segoe UI" pitchFamily="34" charset="0"/>
                  <a:cs typeface="Segoe UI" pitchFamily="34" charset="0"/>
                </a:rPr>
              </a:br>
              <a:endParaRPr lang="en-US" sz="1000" b="1" dirty="0">
                <a:solidFill>
                  <a:schemeClr val="bg1"/>
                </a:solidFill>
                <a:latin typeface="Gill Sans MT" panose="020B0502020104020203" pitchFamily="34" charset="0"/>
                <a:ea typeface="Segoe UI" pitchFamily="34" charset="0"/>
                <a:cs typeface="Segoe UI" pitchFamily="34" charset="0"/>
              </a:endParaRPr>
            </a:p>
            <a:p>
              <a:endParaRPr lang="en-US" sz="1000" b="1" dirty="0">
                <a:solidFill>
                  <a:schemeClr val="bg1"/>
                </a:solidFill>
                <a:latin typeface="Gill Sans MT" panose="020B0502020104020203" pitchFamily="34" charset="0"/>
                <a:ea typeface="Segoe UI" pitchFamily="34" charset="0"/>
                <a:cs typeface="Segoe UI" pitchFamily="34" charset="0"/>
              </a:endParaRPr>
            </a:p>
          </p:txBody>
        </p:sp>
      </p:grpSp>
      <p:sp>
        <p:nvSpPr>
          <p:cNvPr id="11" name="Content">
            <a:extLst>
              <a:ext uri="{FF2B5EF4-FFF2-40B4-BE49-F238E27FC236}">
                <a16:creationId xmlns:a16="http://schemas.microsoft.com/office/drawing/2014/main" id="{95AF4F63-DC1F-4571-86D9-8350F3A3E0C3}"/>
              </a:ext>
            </a:extLst>
          </p:cNvPr>
          <p:cNvSpPr/>
          <p:nvPr>
            <p:custDataLst>
              <p:custData r:id="rId3"/>
            </p:custDataLst>
          </p:nvPr>
        </p:nvSpPr>
        <p:spPr>
          <a:xfrm>
            <a:off x="1828801" y="671428"/>
            <a:ext cx="10153073" cy="4432417"/>
          </a:xfrm>
          <a:prstGeom prst="roundRect">
            <a:avLst>
              <a:gd name="adj" fmla="val 1100"/>
            </a:avLst>
          </a:prstGeom>
          <a:solidFill>
            <a:srgbClr val="FFFFFF">
              <a:lumMod val="95000"/>
            </a:srgbClr>
          </a:solidFill>
          <a:ln w="3175">
            <a:solidFill>
              <a:srgbClr val="2A6EB6"/>
            </a:solidFill>
          </a:ln>
          <a:effectLst/>
        </p:spPr>
        <p:style>
          <a:lnRef idx="2">
            <a:srgbClr val="4F81BD">
              <a:shade val="50000"/>
            </a:srgbClr>
          </a:lnRef>
          <a:fillRef idx="1">
            <a:srgbClr val="4F81BD"/>
          </a:fillRef>
          <a:effectRef idx="0">
            <a:srgbClr val="4F81BD"/>
          </a:effectRef>
          <a:fontRef idx="minor">
            <a:srgbClr val="000000"/>
          </a:fontRef>
        </p:style>
        <p:txBody>
          <a:bodyPr wrap="square" lIns="91440" tIns="0" rIns="91440" bIns="9144" rtlCol="0" anchor="ctr">
            <a:noAutofit/>
          </a:bodyPr>
          <a:lstStyle/>
          <a:p>
            <a:pPr algn="ctr"/>
            <a:endParaRPr lang="en-US" sz="1200" dirty="0">
              <a:solidFill>
                <a:srgbClr val="000000"/>
              </a:solidFill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12" name="Content">
            <a:extLst>
              <a:ext uri="{FF2B5EF4-FFF2-40B4-BE49-F238E27FC236}">
                <a16:creationId xmlns:a16="http://schemas.microsoft.com/office/drawing/2014/main" id="{14D3D8C7-0BD9-4672-8E71-C17E61018BD0}"/>
              </a:ext>
            </a:extLst>
          </p:cNvPr>
          <p:cNvSpPr/>
          <p:nvPr>
            <p:custDataLst>
              <p:custData r:id="rId4"/>
            </p:custDataLst>
          </p:nvPr>
        </p:nvSpPr>
        <p:spPr>
          <a:xfrm>
            <a:off x="1828802" y="649969"/>
            <a:ext cx="10153072" cy="369470"/>
          </a:xfrm>
          <a:prstGeom prst="roundRect">
            <a:avLst/>
          </a:prstGeom>
          <a:solidFill>
            <a:srgbClr val="2A6EB6"/>
          </a:solidFill>
          <a:ln w="3175">
            <a:solidFill>
              <a:srgbClr val="000000">
                <a:lumMod val="50000"/>
                <a:lumOff val="50000"/>
              </a:srgbClr>
            </a:solidFill>
          </a:ln>
          <a:effectLst/>
        </p:spPr>
        <p:style>
          <a:lnRef idx="2">
            <a:srgbClr val="4F81BD">
              <a:shade val="50000"/>
            </a:srgbClr>
          </a:lnRef>
          <a:fillRef idx="1">
            <a:srgbClr val="4F81BD"/>
          </a:fillRef>
          <a:effectRef idx="0">
            <a:srgbClr val="4F81BD"/>
          </a:effectRef>
          <a:fontRef idx="minor">
            <a:srgbClr val="000000"/>
          </a:fontRef>
        </p:style>
        <p:txBody>
          <a:bodyPr wrap="square" lIns="91440" tIns="0" rIns="91440" bIns="9144" rtlCol="0" anchor="ctr">
            <a:noAutofit/>
          </a:bodyPr>
          <a:lstStyle/>
          <a:p>
            <a:r>
              <a:rPr lang="en-US" sz="1200" dirty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Destination Info</a:t>
            </a:r>
          </a:p>
        </p:txBody>
      </p:sp>
      <p:graphicFrame>
        <p:nvGraphicFramePr>
          <p:cNvPr id="13" name="Table">
            <a:extLst>
              <a:ext uri="{FF2B5EF4-FFF2-40B4-BE49-F238E27FC236}">
                <a16:creationId xmlns:a16="http://schemas.microsoft.com/office/drawing/2014/main" id="{9F149884-6119-4F9A-A8AD-48F700842ED8}"/>
              </a:ext>
            </a:extLst>
          </p:cNvPr>
          <p:cNvGraphicFramePr>
            <a:graphicFrameLocks noGrp="1"/>
          </p:cNvGraphicFramePr>
          <p:nvPr>
            <p:custDataLst>
              <p:custData r:id="rId5"/>
            </p:custDataLst>
            <p:extLst>
              <p:ext uri="{D42A27DB-BD31-4B8C-83A1-F6EECF244321}">
                <p14:modId xmlns:p14="http://schemas.microsoft.com/office/powerpoint/2010/main" val="1633107303"/>
              </p:ext>
            </p:extLst>
          </p:nvPr>
        </p:nvGraphicFramePr>
        <p:xfrm>
          <a:off x="1912776" y="1120681"/>
          <a:ext cx="9942094" cy="3488859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326571">
                  <a:extLst>
                    <a:ext uri="{9D8B030D-6E8A-4147-A177-3AD203B41FA5}">
                      <a16:colId xmlns:a16="http://schemas.microsoft.com/office/drawing/2014/main" val="1421508273"/>
                    </a:ext>
                  </a:extLst>
                </a:gridCol>
                <a:gridCol w="1821970">
                  <a:extLst>
                    <a:ext uri="{9D8B030D-6E8A-4147-A177-3AD203B41FA5}">
                      <a16:colId xmlns:a16="http://schemas.microsoft.com/office/drawing/2014/main" val="1203032953"/>
                    </a:ext>
                  </a:extLst>
                </a:gridCol>
                <a:gridCol w="575997">
                  <a:extLst>
                    <a:ext uri="{9D8B030D-6E8A-4147-A177-3AD203B41FA5}">
                      <a16:colId xmlns:a16="http://schemas.microsoft.com/office/drawing/2014/main" val="1869087944"/>
                    </a:ext>
                  </a:extLst>
                </a:gridCol>
                <a:gridCol w="1581875">
                  <a:extLst>
                    <a:ext uri="{9D8B030D-6E8A-4147-A177-3AD203B41FA5}">
                      <a16:colId xmlns:a16="http://schemas.microsoft.com/office/drawing/2014/main" val="47003560"/>
                    </a:ext>
                  </a:extLst>
                </a:gridCol>
                <a:gridCol w="7134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32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26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9313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93131">
                  <a:extLst>
                    <a:ext uri="{9D8B030D-6E8A-4147-A177-3AD203B41FA5}">
                      <a16:colId xmlns:a16="http://schemas.microsoft.com/office/drawing/2014/main" val="1600698719"/>
                    </a:ext>
                  </a:extLst>
                </a:gridCol>
              </a:tblGrid>
              <a:tr h="317169"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#</a:t>
                      </a:r>
                    </a:p>
                  </a:txBody>
                  <a:tcPr marL="56960" marR="56960" marT="0" marB="284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Name</a:t>
                      </a:r>
                    </a:p>
                  </a:txBody>
                  <a:tcPr marL="56960" marR="56960" marT="0" marB="284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Type</a:t>
                      </a:r>
                    </a:p>
                  </a:txBody>
                  <a:tcPr marL="56960" marR="56960" marT="0" marB="284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Brand</a:t>
                      </a:r>
                    </a:p>
                  </a:txBody>
                  <a:tcPr marL="56960" marR="56960" marT="0" marB="284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Module</a:t>
                      </a:r>
                    </a:p>
                  </a:txBody>
                  <a:tcPr marL="56960" marR="56960" marT="0" marB="284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User Role</a:t>
                      </a:r>
                    </a:p>
                  </a:txBody>
                  <a:tcPr marL="56960" marR="56960" marT="0" marB="284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File</a:t>
                      </a:r>
                    </a:p>
                  </a:txBody>
                  <a:tcPr marL="56960" marR="56960" marT="0" marB="284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Active</a:t>
                      </a:r>
                    </a:p>
                  </a:txBody>
                  <a:tcPr marL="56960" marR="56960" marT="0" marB="284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Action</a:t>
                      </a:r>
                    </a:p>
                  </a:txBody>
                  <a:tcPr marL="56960" marR="56960" marT="0" marB="284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7169"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56960" marR="56960" marT="0" marB="284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Adv Reg Policies</a:t>
                      </a:r>
                    </a:p>
                  </a:txBody>
                  <a:tcPr marL="56960" marR="56960" marT="0" marB="284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Other</a:t>
                      </a:r>
                    </a:p>
                  </a:txBody>
                  <a:tcPr marL="56960" marR="56960" marT="0" marB="284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Ocean Florida</a:t>
                      </a:r>
                    </a:p>
                  </a:txBody>
                  <a:tcPr marL="56960" marR="56960" marT="0" marB="284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Sales</a:t>
                      </a:r>
                    </a:p>
                  </a:txBody>
                  <a:tcPr marL="56960" marR="56960" marT="0" marB="284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Agent</a:t>
                      </a:r>
                    </a:p>
                  </a:txBody>
                  <a:tcPr marL="56960" marR="56960" marT="0" marB="284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56960" marR="56960" marT="0" marB="284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56960" marR="56960" marT="0" marB="284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56960" marR="56960" marT="0" marB="284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7169"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56960" marR="56960" marT="0" marB="284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Attraction Ticket Booklet</a:t>
                      </a:r>
                    </a:p>
                  </a:txBody>
                  <a:tcPr marL="56960" marR="56960" marT="0" marB="284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Tickets</a:t>
                      </a:r>
                    </a:p>
                  </a:txBody>
                  <a:tcPr marL="56960" marR="56960" marT="0" marB="284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Ocean Florida</a:t>
                      </a:r>
                    </a:p>
                  </a:txBody>
                  <a:tcPr marL="56960" marR="56960" marT="0" marB="284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Sales</a:t>
                      </a:r>
                    </a:p>
                  </a:txBody>
                  <a:tcPr marL="56960" marR="56960" marT="0" marB="284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Agent</a:t>
                      </a:r>
                    </a:p>
                  </a:txBody>
                  <a:tcPr marL="56960" marR="56960" marT="0" marB="284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56960" marR="56960" marT="0" marB="284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56960" marR="56960" marT="0" marB="284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56960" marR="56960" marT="0" marB="284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7169"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56960" marR="56960" marT="0" marB="284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Best Value Guarantee</a:t>
                      </a:r>
                    </a:p>
                  </a:txBody>
                  <a:tcPr marL="56960" marR="56960" marT="0" marB="284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Other</a:t>
                      </a:r>
                    </a:p>
                  </a:txBody>
                  <a:tcPr marL="56960" marR="56960" marT="0" marB="284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Ocean Florida</a:t>
                      </a:r>
                    </a:p>
                  </a:txBody>
                  <a:tcPr marL="56960" marR="56960" marT="0" marB="284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Sales</a:t>
                      </a:r>
                    </a:p>
                  </a:txBody>
                  <a:tcPr marL="56960" marR="56960" marT="0" marB="284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Agent</a:t>
                      </a:r>
                    </a:p>
                  </a:txBody>
                  <a:tcPr marL="56960" marR="56960" marT="0" marB="284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56960" marR="56960" marT="0" marB="284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56960" marR="56960" marT="0" marB="284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56960" marR="56960" marT="0" marB="284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7169"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56960" marR="56960" marT="0" marB="284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Car Hire Booklet</a:t>
                      </a:r>
                    </a:p>
                  </a:txBody>
                  <a:tcPr marL="56960" marR="56960" marT="0" marB="284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Car Hire</a:t>
                      </a:r>
                    </a:p>
                  </a:txBody>
                  <a:tcPr marL="56960" marR="56960" marT="0" marB="284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Ocean Florida</a:t>
                      </a:r>
                    </a:p>
                  </a:txBody>
                  <a:tcPr marL="56960" marR="56960" marT="0" marB="284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Sales</a:t>
                      </a:r>
                    </a:p>
                  </a:txBody>
                  <a:tcPr marL="56960" marR="56960" marT="0" marB="284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Agent</a:t>
                      </a:r>
                    </a:p>
                  </a:txBody>
                  <a:tcPr marL="56960" marR="56960" marT="0" marB="284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56960" marR="56960" marT="0" marB="284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56960" marR="56960" marT="0" marB="284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56960" marR="56960" marT="0" marB="284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7169"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56960" marR="56960" marT="0" marB="284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Car Hire Prices 2020</a:t>
                      </a:r>
                    </a:p>
                  </a:txBody>
                  <a:tcPr marL="56960" marR="56960" marT="0" marB="284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Car Hire</a:t>
                      </a:r>
                    </a:p>
                  </a:txBody>
                  <a:tcPr marL="56960" marR="56960" marT="0" marB="284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Ocean Florida</a:t>
                      </a:r>
                    </a:p>
                  </a:txBody>
                  <a:tcPr marL="56960" marR="56960" marT="0" marB="284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Sales</a:t>
                      </a:r>
                    </a:p>
                  </a:txBody>
                  <a:tcPr marL="56960" marR="56960" marT="0" marB="284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Agent</a:t>
                      </a:r>
                    </a:p>
                  </a:txBody>
                  <a:tcPr marL="56960" marR="56960" marT="0" marB="284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56960" marR="56960" marT="0" marB="284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56960" marR="56960" marT="0" marB="284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56960" marR="56960" marT="0" marB="284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7169"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56960" marR="56960" marT="0" marB="284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Cruise America RV Booklet</a:t>
                      </a:r>
                    </a:p>
                  </a:txBody>
                  <a:tcPr marL="56960" marR="56960" marT="0" marB="284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RV</a:t>
                      </a:r>
                    </a:p>
                  </a:txBody>
                  <a:tcPr marL="56960" marR="56960" marT="0" marB="284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Ocean Florida</a:t>
                      </a:r>
                    </a:p>
                  </a:txBody>
                  <a:tcPr marL="56960" marR="56960" marT="0" marB="284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Sales</a:t>
                      </a:r>
                    </a:p>
                  </a:txBody>
                  <a:tcPr marL="56960" marR="56960" marT="0" marB="284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Agent</a:t>
                      </a:r>
                    </a:p>
                  </a:txBody>
                  <a:tcPr marL="56960" marR="56960" marT="0" marB="284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56960" marR="56960" marT="0" marB="284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56960" marR="56960" marT="0" marB="284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56960" marR="56960" marT="0" marB="284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7169"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56960" marR="56960" marT="0" marB="284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Cruise Deposit</a:t>
                      </a:r>
                    </a:p>
                  </a:txBody>
                  <a:tcPr marL="56960" marR="56960" marT="0" marB="284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Cruise</a:t>
                      </a:r>
                    </a:p>
                  </a:txBody>
                  <a:tcPr marL="56960" marR="56960" marT="0" marB="284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Ocean Florida</a:t>
                      </a:r>
                    </a:p>
                  </a:txBody>
                  <a:tcPr marL="56960" marR="56960" marT="0" marB="284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Sales</a:t>
                      </a:r>
                    </a:p>
                  </a:txBody>
                  <a:tcPr marL="56960" marR="56960" marT="0" marB="284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Agent</a:t>
                      </a:r>
                    </a:p>
                  </a:txBody>
                  <a:tcPr marL="56960" marR="56960" marT="0" marB="284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56960" marR="56960" marT="0" marB="284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56960" marR="56960" marT="0" marB="284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56960" marR="56960" marT="0" marB="284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7169"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56960" marR="56960" marT="0" marB="284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Deposits Booklet</a:t>
                      </a:r>
                    </a:p>
                  </a:txBody>
                  <a:tcPr marL="56960" marR="56960" marT="0" marB="284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Other</a:t>
                      </a:r>
                    </a:p>
                  </a:txBody>
                  <a:tcPr marL="56960" marR="56960" marT="0" marB="284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Ocean Florida</a:t>
                      </a:r>
                    </a:p>
                  </a:txBody>
                  <a:tcPr marL="56960" marR="56960" marT="0" marB="284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Sales</a:t>
                      </a:r>
                    </a:p>
                  </a:txBody>
                  <a:tcPr marL="56960" marR="56960" marT="0" marB="284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Agent</a:t>
                      </a:r>
                    </a:p>
                  </a:txBody>
                  <a:tcPr marL="56960" marR="56960" marT="0" marB="284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56960" marR="56960" marT="0" marB="284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56960" marR="56960" marT="0" marB="284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56960" marR="56960" marT="0" marB="284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11873414"/>
                  </a:ext>
                </a:extLst>
              </a:tr>
              <a:tr h="317169"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56960" marR="56960" marT="0" marB="284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Discovery Cove Rates</a:t>
                      </a:r>
                    </a:p>
                  </a:txBody>
                  <a:tcPr marL="56960" marR="56960" marT="0" marB="284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Tickets</a:t>
                      </a:r>
                    </a:p>
                  </a:txBody>
                  <a:tcPr marL="56960" marR="56960" marT="0" marB="284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Ocean Florida</a:t>
                      </a:r>
                    </a:p>
                  </a:txBody>
                  <a:tcPr marL="56960" marR="56960" marT="0" marB="284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Sales</a:t>
                      </a:r>
                    </a:p>
                  </a:txBody>
                  <a:tcPr marL="56960" marR="56960" marT="0" marB="284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Agent</a:t>
                      </a:r>
                    </a:p>
                  </a:txBody>
                  <a:tcPr marL="56960" marR="56960" marT="0" marB="284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56960" marR="56960" marT="0" marB="284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56960" marR="56960" marT="0" marB="284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56960" marR="56960" marT="0" marB="284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29358611"/>
                  </a:ext>
                </a:extLst>
              </a:tr>
              <a:tr h="317169"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56960" marR="56960" marT="0" marB="284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Disney Rates 2021</a:t>
                      </a:r>
                    </a:p>
                  </a:txBody>
                  <a:tcPr marL="56960" marR="56960" marT="0" marB="284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Hotels</a:t>
                      </a:r>
                    </a:p>
                  </a:txBody>
                  <a:tcPr marL="56960" marR="56960" marT="0" marB="284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Ocean Florida</a:t>
                      </a:r>
                    </a:p>
                  </a:txBody>
                  <a:tcPr marL="56960" marR="56960" marT="0" marB="284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Sales</a:t>
                      </a:r>
                    </a:p>
                  </a:txBody>
                  <a:tcPr marL="56960" marR="56960" marT="0" marB="284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Agent</a:t>
                      </a:r>
                    </a:p>
                  </a:txBody>
                  <a:tcPr marL="56960" marR="56960" marT="0" marB="284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56960" marR="56960" marT="0" marB="284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56960" marR="56960" marT="0" marB="284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56960" marR="56960" marT="0" marB="284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73290082"/>
                  </a:ext>
                </a:extLst>
              </a:tr>
            </a:tbl>
          </a:graphicData>
        </a:graphic>
      </p:graphicFrame>
      <p:pic>
        <p:nvPicPr>
          <p:cNvPr id="14" name="Picture 13">
            <a:extLst>
              <a:ext uri="{FF2B5EF4-FFF2-40B4-BE49-F238E27FC236}">
                <a16:creationId xmlns:a16="http://schemas.microsoft.com/office/drawing/2014/main" id="{4315EDD7-2D75-43DF-9E2F-F78AB84FC48E}"/>
              </a:ext>
            </a:extLst>
          </p:cNvPr>
          <p:cNvPicPr preferRelativeResize="0">
            <a:picLocks/>
          </p:cNvPicPr>
          <p:nvPr>
            <p:custDataLst>
              <p:custData r:id="rId6"/>
            </p:custDataLst>
          </p:nvPr>
        </p:nvPicPr>
        <p:blipFill>
          <a:blip r:embed="rId6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3836" y="1453623"/>
            <a:ext cx="204545" cy="260331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006CE3E2-255A-4A55-860A-AB173732C320}"/>
              </a:ext>
            </a:extLst>
          </p:cNvPr>
          <p:cNvPicPr preferRelativeResize="0">
            <a:picLocks/>
          </p:cNvPicPr>
          <p:nvPr>
            <p:custDataLst>
              <p:custData r:id="rId7"/>
            </p:custDataLst>
          </p:nvPr>
        </p:nvPicPr>
        <p:blipFill>
          <a:blip r:embed="rId6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3836" y="1785984"/>
            <a:ext cx="204545" cy="260331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AA7C388B-0FF1-4AD2-88B0-EE8D3965D9CD}"/>
              </a:ext>
            </a:extLst>
          </p:cNvPr>
          <p:cNvPicPr preferRelativeResize="0">
            <a:picLocks/>
          </p:cNvPicPr>
          <p:nvPr>
            <p:custDataLst>
              <p:custData r:id="rId8"/>
            </p:custDataLst>
          </p:nvPr>
        </p:nvPicPr>
        <p:blipFill>
          <a:blip r:embed="rId6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3836" y="2101522"/>
            <a:ext cx="204545" cy="260331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26759EFC-65F6-4B9E-8C7D-53A0EE8BA949}"/>
              </a:ext>
            </a:extLst>
          </p:cNvPr>
          <p:cNvPicPr preferRelativeResize="0">
            <a:picLocks/>
          </p:cNvPicPr>
          <p:nvPr>
            <p:custDataLst>
              <p:custData r:id="rId9"/>
            </p:custDataLst>
          </p:nvPr>
        </p:nvPicPr>
        <p:blipFill>
          <a:blip r:embed="rId6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3836" y="2433883"/>
            <a:ext cx="204545" cy="260331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C0DBB8A7-7391-4FE2-825B-168539468F25}"/>
              </a:ext>
            </a:extLst>
          </p:cNvPr>
          <p:cNvPicPr preferRelativeResize="0">
            <a:picLocks/>
          </p:cNvPicPr>
          <p:nvPr>
            <p:custDataLst>
              <p:custData r:id="rId10"/>
            </p:custDataLst>
          </p:nvPr>
        </p:nvPicPr>
        <p:blipFill>
          <a:blip r:embed="rId6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3836" y="2722207"/>
            <a:ext cx="204545" cy="260331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73A7F3EB-4B88-495F-BFD4-A166169F49BE}"/>
              </a:ext>
            </a:extLst>
          </p:cNvPr>
          <p:cNvPicPr preferRelativeResize="0">
            <a:picLocks/>
          </p:cNvPicPr>
          <p:nvPr>
            <p:custDataLst>
              <p:custData r:id="rId11"/>
            </p:custDataLst>
          </p:nvPr>
        </p:nvPicPr>
        <p:blipFill>
          <a:blip r:embed="rId6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3836" y="3054568"/>
            <a:ext cx="204545" cy="260331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32FBDCC7-6D7F-4B88-94B7-7ECFB682E13C}"/>
              </a:ext>
            </a:extLst>
          </p:cNvPr>
          <p:cNvPicPr preferRelativeResize="0">
            <a:picLocks/>
          </p:cNvPicPr>
          <p:nvPr>
            <p:custDataLst>
              <p:custData r:id="rId12"/>
            </p:custDataLst>
          </p:nvPr>
        </p:nvPicPr>
        <p:blipFill>
          <a:blip r:embed="rId6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3836" y="3370106"/>
            <a:ext cx="204545" cy="260331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79E8ADB4-7ECB-4964-A81E-5A09F902065F}"/>
              </a:ext>
            </a:extLst>
          </p:cNvPr>
          <p:cNvPicPr preferRelativeResize="0">
            <a:picLocks/>
          </p:cNvPicPr>
          <p:nvPr>
            <p:custDataLst>
              <p:custData r:id="rId13"/>
            </p:custDataLst>
          </p:nvPr>
        </p:nvPicPr>
        <p:blipFill>
          <a:blip r:embed="rId6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3836" y="3702467"/>
            <a:ext cx="204545" cy="260331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128BCBE6-A9B3-4241-AAC7-B95BD4421374}"/>
              </a:ext>
            </a:extLst>
          </p:cNvPr>
          <p:cNvPicPr preferRelativeResize="0">
            <a:picLocks/>
          </p:cNvPicPr>
          <p:nvPr>
            <p:custDataLst>
              <p:custData r:id="rId14"/>
            </p:custDataLst>
          </p:nvPr>
        </p:nvPicPr>
        <p:blipFill>
          <a:blip r:embed="rId6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3836" y="3988467"/>
            <a:ext cx="204545" cy="260331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B61C9AB9-98B3-425E-826F-F648007CCB80}"/>
              </a:ext>
            </a:extLst>
          </p:cNvPr>
          <p:cNvPicPr preferRelativeResize="0">
            <a:picLocks/>
          </p:cNvPicPr>
          <p:nvPr>
            <p:custDataLst>
              <p:custData r:id="rId15"/>
            </p:custDataLst>
          </p:nvPr>
        </p:nvPicPr>
        <p:blipFill>
          <a:blip r:embed="rId6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3836" y="4320828"/>
            <a:ext cx="204545" cy="260331"/>
          </a:xfrm>
          <a:prstGeom prst="rect">
            <a:avLst/>
          </a:prstGeom>
          <a:solidFill>
            <a:schemeClr val="bg1"/>
          </a:solidFill>
        </p:spPr>
      </p:pic>
      <p:grpSp>
        <p:nvGrpSpPr>
          <p:cNvPr id="24" name="Group 23">
            <a:extLst>
              <a:ext uri="{FF2B5EF4-FFF2-40B4-BE49-F238E27FC236}">
                <a16:creationId xmlns:a16="http://schemas.microsoft.com/office/drawing/2014/main" id="{C6351AE4-0305-4C6B-8185-115B37953A83}"/>
              </a:ext>
            </a:extLst>
          </p:cNvPr>
          <p:cNvGrpSpPr/>
          <p:nvPr>
            <p:custDataLst>
              <p:custData r:id="rId16"/>
            </p:custDataLst>
          </p:nvPr>
        </p:nvGrpSpPr>
        <p:grpSpPr>
          <a:xfrm>
            <a:off x="9360217" y="1488315"/>
            <a:ext cx="811763" cy="190946"/>
            <a:chOff x="1460305" y="1911100"/>
            <a:chExt cx="2125060" cy="151790"/>
          </a:xfrm>
        </p:grpSpPr>
        <p:sp>
          <p:nvSpPr>
            <p:cNvPr id="25" name="GrayBox">
              <a:extLst>
                <a:ext uri="{FF2B5EF4-FFF2-40B4-BE49-F238E27FC236}">
                  <a16:creationId xmlns:a16="http://schemas.microsoft.com/office/drawing/2014/main" id="{634E2D4D-38C1-4C38-9D36-2F68753983C8}"/>
                </a:ext>
              </a:extLst>
            </p:cNvPr>
            <p:cNvSpPr/>
            <p:nvPr/>
          </p:nvSpPr>
          <p:spPr>
            <a:xfrm>
              <a:off x="1460305" y="1911100"/>
              <a:ext cx="2125060" cy="151790"/>
            </a:xfrm>
            <a:prstGeom prst="rect">
              <a:avLst/>
            </a:prstGeom>
            <a:solidFill>
              <a:srgbClr val="D4D4D4"/>
            </a:solidFill>
            <a:ln w="12700" cap="flat" cmpd="sng" algn="ctr">
              <a:noFill/>
              <a:prstDash val="solid"/>
            </a:ln>
            <a:effectLst/>
          </p:spPr>
          <p:txBody>
            <a:bodyPr rot="0" spcFirstLastPara="0" vertOverflow="overflow" horzOverflow="overflow" vert="horz" wrap="square" lIns="4572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Segoe UI"/>
                <a:ea typeface="+mn-ea"/>
                <a:cs typeface="+mn-cs"/>
              </a:endParaRPr>
            </a:p>
          </p:txBody>
        </p:sp>
        <p:sp>
          <p:nvSpPr>
            <p:cNvPr id="26" name="BlueBox">
              <a:extLst>
                <a:ext uri="{FF2B5EF4-FFF2-40B4-BE49-F238E27FC236}">
                  <a16:creationId xmlns:a16="http://schemas.microsoft.com/office/drawing/2014/main" id="{23AC2502-1083-4BA9-B7BD-AB791C2EBE05}"/>
                </a:ext>
              </a:extLst>
            </p:cNvPr>
            <p:cNvSpPr/>
            <p:nvPr/>
          </p:nvSpPr>
          <p:spPr>
            <a:xfrm>
              <a:off x="1460305" y="1911100"/>
              <a:ext cx="1164302" cy="151790"/>
            </a:xfrm>
            <a:prstGeom prst="rect">
              <a:avLst/>
            </a:prstGeom>
            <a:solidFill>
              <a:schemeClr val="accent6"/>
            </a:solidFill>
            <a:ln w="12700" cap="flat" cmpd="sng" algn="ctr">
              <a:noFill/>
              <a:prstDash val="solid"/>
            </a:ln>
            <a:effectLst/>
          </p:spPr>
          <p:txBody>
            <a:bodyPr rot="0" spcFirstLastPara="0" vertOverflow="overflow" horzOverflow="overflow" vert="horz" wrap="square" lIns="4572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/>
                  <a:ea typeface="+mn-ea"/>
                  <a:cs typeface="+mn-cs"/>
                </a:rPr>
                <a:t>YES</a:t>
              </a:r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B4FDEEAD-6C21-46DA-BE23-1F1C4ECAA23A}"/>
              </a:ext>
            </a:extLst>
          </p:cNvPr>
          <p:cNvGrpSpPr/>
          <p:nvPr>
            <p:custDataLst>
              <p:custData r:id="rId17"/>
            </p:custDataLst>
          </p:nvPr>
        </p:nvGrpSpPr>
        <p:grpSpPr>
          <a:xfrm>
            <a:off x="9360216" y="1820583"/>
            <a:ext cx="811763" cy="190946"/>
            <a:chOff x="1460305" y="1911100"/>
            <a:chExt cx="2125060" cy="151790"/>
          </a:xfrm>
        </p:grpSpPr>
        <p:sp>
          <p:nvSpPr>
            <p:cNvPr id="28" name="GrayBox">
              <a:extLst>
                <a:ext uri="{FF2B5EF4-FFF2-40B4-BE49-F238E27FC236}">
                  <a16:creationId xmlns:a16="http://schemas.microsoft.com/office/drawing/2014/main" id="{92CB3FAB-8C38-4087-84C7-12C4E2283323}"/>
                </a:ext>
              </a:extLst>
            </p:cNvPr>
            <p:cNvSpPr/>
            <p:nvPr/>
          </p:nvSpPr>
          <p:spPr>
            <a:xfrm>
              <a:off x="1460305" y="1911100"/>
              <a:ext cx="2125060" cy="151790"/>
            </a:xfrm>
            <a:prstGeom prst="rect">
              <a:avLst/>
            </a:prstGeom>
            <a:solidFill>
              <a:srgbClr val="D4D4D4"/>
            </a:solidFill>
            <a:ln w="12700" cap="flat" cmpd="sng" algn="ctr">
              <a:noFill/>
              <a:prstDash val="solid"/>
            </a:ln>
            <a:effectLst/>
          </p:spPr>
          <p:txBody>
            <a:bodyPr rot="0" spcFirstLastPara="0" vertOverflow="overflow" horzOverflow="overflow" vert="horz" wrap="square" lIns="4572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Segoe UI"/>
                <a:ea typeface="+mn-ea"/>
                <a:cs typeface="+mn-cs"/>
              </a:endParaRPr>
            </a:p>
          </p:txBody>
        </p:sp>
        <p:sp>
          <p:nvSpPr>
            <p:cNvPr id="29" name="BlueBox">
              <a:extLst>
                <a:ext uri="{FF2B5EF4-FFF2-40B4-BE49-F238E27FC236}">
                  <a16:creationId xmlns:a16="http://schemas.microsoft.com/office/drawing/2014/main" id="{DC1E44F6-E603-4B21-828F-A3B5684CFD17}"/>
                </a:ext>
              </a:extLst>
            </p:cNvPr>
            <p:cNvSpPr/>
            <p:nvPr/>
          </p:nvSpPr>
          <p:spPr>
            <a:xfrm>
              <a:off x="1460305" y="1911100"/>
              <a:ext cx="1164302" cy="151790"/>
            </a:xfrm>
            <a:prstGeom prst="rect">
              <a:avLst/>
            </a:prstGeom>
            <a:solidFill>
              <a:schemeClr val="accent6"/>
            </a:solidFill>
            <a:ln w="12700" cap="flat" cmpd="sng" algn="ctr">
              <a:noFill/>
              <a:prstDash val="solid"/>
            </a:ln>
            <a:effectLst/>
          </p:spPr>
          <p:txBody>
            <a:bodyPr rot="0" spcFirstLastPara="0" vertOverflow="overflow" horzOverflow="overflow" vert="horz" wrap="square" lIns="4572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/>
                  <a:ea typeface="+mn-ea"/>
                  <a:cs typeface="+mn-cs"/>
                </a:rPr>
                <a:t>YES</a:t>
              </a: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F152AFB7-DCD7-48B9-A1C3-359F5906CA74}"/>
              </a:ext>
            </a:extLst>
          </p:cNvPr>
          <p:cNvGrpSpPr/>
          <p:nvPr>
            <p:custDataLst>
              <p:custData r:id="rId18"/>
            </p:custDataLst>
          </p:nvPr>
        </p:nvGrpSpPr>
        <p:grpSpPr>
          <a:xfrm>
            <a:off x="9360216" y="2114215"/>
            <a:ext cx="811763" cy="190946"/>
            <a:chOff x="1460305" y="1911100"/>
            <a:chExt cx="2125060" cy="151790"/>
          </a:xfrm>
        </p:grpSpPr>
        <p:sp>
          <p:nvSpPr>
            <p:cNvPr id="31" name="GrayBox">
              <a:extLst>
                <a:ext uri="{FF2B5EF4-FFF2-40B4-BE49-F238E27FC236}">
                  <a16:creationId xmlns:a16="http://schemas.microsoft.com/office/drawing/2014/main" id="{453826CF-A813-4B6D-9DE6-E3C869B988D3}"/>
                </a:ext>
              </a:extLst>
            </p:cNvPr>
            <p:cNvSpPr/>
            <p:nvPr/>
          </p:nvSpPr>
          <p:spPr>
            <a:xfrm>
              <a:off x="1460305" y="1911100"/>
              <a:ext cx="2125060" cy="151790"/>
            </a:xfrm>
            <a:prstGeom prst="rect">
              <a:avLst/>
            </a:prstGeom>
            <a:solidFill>
              <a:srgbClr val="D4D4D4"/>
            </a:solidFill>
            <a:ln w="12700" cap="flat" cmpd="sng" algn="ctr">
              <a:noFill/>
              <a:prstDash val="solid"/>
            </a:ln>
            <a:effectLst/>
          </p:spPr>
          <p:txBody>
            <a:bodyPr rot="0" spcFirstLastPara="0" vertOverflow="overflow" horzOverflow="overflow" vert="horz" wrap="square" lIns="4572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Segoe UI"/>
                <a:ea typeface="+mn-ea"/>
                <a:cs typeface="+mn-cs"/>
              </a:endParaRPr>
            </a:p>
          </p:txBody>
        </p:sp>
        <p:sp>
          <p:nvSpPr>
            <p:cNvPr id="32" name="BlueBox">
              <a:extLst>
                <a:ext uri="{FF2B5EF4-FFF2-40B4-BE49-F238E27FC236}">
                  <a16:creationId xmlns:a16="http://schemas.microsoft.com/office/drawing/2014/main" id="{42494747-65BB-47F8-B99D-D930FA872B0C}"/>
                </a:ext>
              </a:extLst>
            </p:cNvPr>
            <p:cNvSpPr/>
            <p:nvPr/>
          </p:nvSpPr>
          <p:spPr>
            <a:xfrm>
              <a:off x="1460305" y="1911100"/>
              <a:ext cx="1164302" cy="151790"/>
            </a:xfrm>
            <a:prstGeom prst="rect">
              <a:avLst/>
            </a:prstGeom>
            <a:solidFill>
              <a:schemeClr val="accent6"/>
            </a:solidFill>
            <a:ln w="12700" cap="flat" cmpd="sng" algn="ctr">
              <a:noFill/>
              <a:prstDash val="solid"/>
            </a:ln>
            <a:effectLst/>
          </p:spPr>
          <p:txBody>
            <a:bodyPr rot="0" spcFirstLastPara="0" vertOverflow="overflow" horzOverflow="overflow" vert="horz" wrap="square" lIns="4572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/>
                  <a:ea typeface="+mn-ea"/>
                  <a:cs typeface="+mn-cs"/>
                </a:rPr>
                <a:t>YES</a:t>
              </a:r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F2E38A6D-272E-4E49-8007-164EB6E2D68D}"/>
              </a:ext>
            </a:extLst>
          </p:cNvPr>
          <p:cNvGrpSpPr/>
          <p:nvPr>
            <p:custDataLst>
              <p:custData r:id="rId19"/>
            </p:custDataLst>
          </p:nvPr>
        </p:nvGrpSpPr>
        <p:grpSpPr>
          <a:xfrm>
            <a:off x="9360215" y="2446483"/>
            <a:ext cx="811763" cy="190946"/>
            <a:chOff x="1460305" y="1911100"/>
            <a:chExt cx="2125060" cy="151790"/>
          </a:xfrm>
        </p:grpSpPr>
        <p:sp>
          <p:nvSpPr>
            <p:cNvPr id="34" name="GrayBox">
              <a:extLst>
                <a:ext uri="{FF2B5EF4-FFF2-40B4-BE49-F238E27FC236}">
                  <a16:creationId xmlns:a16="http://schemas.microsoft.com/office/drawing/2014/main" id="{E9616E34-F112-4A24-A148-446F43CD0B88}"/>
                </a:ext>
              </a:extLst>
            </p:cNvPr>
            <p:cNvSpPr/>
            <p:nvPr/>
          </p:nvSpPr>
          <p:spPr>
            <a:xfrm>
              <a:off x="1460305" y="1911100"/>
              <a:ext cx="2125060" cy="151790"/>
            </a:xfrm>
            <a:prstGeom prst="rect">
              <a:avLst/>
            </a:prstGeom>
            <a:solidFill>
              <a:srgbClr val="D4D4D4"/>
            </a:solidFill>
            <a:ln w="12700" cap="flat" cmpd="sng" algn="ctr">
              <a:noFill/>
              <a:prstDash val="solid"/>
            </a:ln>
            <a:effectLst/>
          </p:spPr>
          <p:txBody>
            <a:bodyPr rot="0" spcFirstLastPara="0" vertOverflow="overflow" horzOverflow="overflow" vert="horz" wrap="square" lIns="4572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Segoe UI"/>
                <a:ea typeface="+mn-ea"/>
                <a:cs typeface="+mn-cs"/>
              </a:endParaRPr>
            </a:p>
          </p:txBody>
        </p:sp>
        <p:sp>
          <p:nvSpPr>
            <p:cNvPr id="35" name="BlueBox">
              <a:extLst>
                <a:ext uri="{FF2B5EF4-FFF2-40B4-BE49-F238E27FC236}">
                  <a16:creationId xmlns:a16="http://schemas.microsoft.com/office/drawing/2014/main" id="{45FA10EA-AE70-4546-BE76-277BBF927EF9}"/>
                </a:ext>
              </a:extLst>
            </p:cNvPr>
            <p:cNvSpPr/>
            <p:nvPr/>
          </p:nvSpPr>
          <p:spPr>
            <a:xfrm>
              <a:off x="1460305" y="1911100"/>
              <a:ext cx="1164302" cy="151790"/>
            </a:xfrm>
            <a:prstGeom prst="rect">
              <a:avLst/>
            </a:prstGeom>
            <a:solidFill>
              <a:schemeClr val="accent6"/>
            </a:solidFill>
            <a:ln w="12700" cap="flat" cmpd="sng" algn="ctr">
              <a:noFill/>
              <a:prstDash val="solid"/>
            </a:ln>
            <a:effectLst/>
          </p:spPr>
          <p:txBody>
            <a:bodyPr rot="0" spcFirstLastPara="0" vertOverflow="overflow" horzOverflow="overflow" vert="horz" wrap="square" lIns="4572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/>
                  <a:ea typeface="+mn-ea"/>
                  <a:cs typeface="+mn-cs"/>
                </a:rPr>
                <a:t>YES</a:t>
              </a:r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B65CC938-B288-4A09-8193-5891AC3D811C}"/>
              </a:ext>
            </a:extLst>
          </p:cNvPr>
          <p:cNvGrpSpPr/>
          <p:nvPr>
            <p:custDataLst>
              <p:custData r:id="rId20"/>
            </p:custDataLst>
          </p:nvPr>
        </p:nvGrpSpPr>
        <p:grpSpPr>
          <a:xfrm>
            <a:off x="9360215" y="2775872"/>
            <a:ext cx="811763" cy="190946"/>
            <a:chOff x="1460305" y="1911100"/>
            <a:chExt cx="2125060" cy="151790"/>
          </a:xfrm>
        </p:grpSpPr>
        <p:sp>
          <p:nvSpPr>
            <p:cNvPr id="37" name="GrayBox">
              <a:extLst>
                <a:ext uri="{FF2B5EF4-FFF2-40B4-BE49-F238E27FC236}">
                  <a16:creationId xmlns:a16="http://schemas.microsoft.com/office/drawing/2014/main" id="{3FFC32A6-4613-49E1-B876-0D7F5BEFF750}"/>
                </a:ext>
              </a:extLst>
            </p:cNvPr>
            <p:cNvSpPr/>
            <p:nvPr/>
          </p:nvSpPr>
          <p:spPr>
            <a:xfrm>
              <a:off x="1460305" y="1911100"/>
              <a:ext cx="2125060" cy="151790"/>
            </a:xfrm>
            <a:prstGeom prst="rect">
              <a:avLst/>
            </a:prstGeom>
            <a:solidFill>
              <a:srgbClr val="D4D4D4"/>
            </a:solidFill>
            <a:ln w="12700" cap="flat" cmpd="sng" algn="ctr">
              <a:noFill/>
              <a:prstDash val="solid"/>
            </a:ln>
            <a:effectLst/>
          </p:spPr>
          <p:txBody>
            <a:bodyPr rot="0" spcFirstLastPara="0" vertOverflow="overflow" horzOverflow="overflow" vert="horz" wrap="square" lIns="4572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Segoe UI"/>
                <a:ea typeface="+mn-ea"/>
                <a:cs typeface="+mn-cs"/>
              </a:endParaRPr>
            </a:p>
          </p:txBody>
        </p:sp>
        <p:sp>
          <p:nvSpPr>
            <p:cNvPr id="38" name="BlueBox">
              <a:extLst>
                <a:ext uri="{FF2B5EF4-FFF2-40B4-BE49-F238E27FC236}">
                  <a16:creationId xmlns:a16="http://schemas.microsoft.com/office/drawing/2014/main" id="{3E98844B-E377-4411-A8C9-E5696A205BCB}"/>
                </a:ext>
              </a:extLst>
            </p:cNvPr>
            <p:cNvSpPr/>
            <p:nvPr/>
          </p:nvSpPr>
          <p:spPr>
            <a:xfrm>
              <a:off x="1460305" y="1911100"/>
              <a:ext cx="1164302" cy="151790"/>
            </a:xfrm>
            <a:prstGeom prst="rect">
              <a:avLst/>
            </a:prstGeom>
            <a:solidFill>
              <a:schemeClr val="accent6"/>
            </a:solidFill>
            <a:ln w="12700" cap="flat" cmpd="sng" algn="ctr">
              <a:noFill/>
              <a:prstDash val="solid"/>
            </a:ln>
            <a:effectLst/>
          </p:spPr>
          <p:txBody>
            <a:bodyPr rot="0" spcFirstLastPara="0" vertOverflow="overflow" horzOverflow="overflow" vert="horz" wrap="square" lIns="4572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/>
                  <a:ea typeface="+mn-ea"/>
                  <a:cs typeface="+mn-cs"/>
                </a:rPr>
                <a:t>YES</a:t>
              </a:r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B1833AC8-364C-4E11-B5B9-D25D2774E1BA}"/>
              </a:ext>
            </a:extLst>
          </p:cNvPr>
          <p:cNvGrpSpPr/>
          <p:nvPr>
            <p:custDataLst>
              <p:custData r:id="rId21"/>
            </p:custDataLst>
          </p:nvPr>
        </p:nvGrpSpPr>
        <p:grpSpPr>
          <a:xfrm>
            <a:off x="9360214" y="3108140"/>
            <a:ext cx="811763" cy="190946"/>
            <a:chOff x="1460305" y="1911100"/>
            <a:chExt cx="2125060" cy="151790"/>
          </a:xfrm>
        </p:grpSpPr>
        <p:sp>
          <p:nvSpPr>
            <p:cNvPr id="40" name="GrayBox">
              <a:extLst>
                <a:ext uri="{FF2B5EF4-FFF2-40B4-BE49-F238E27FC236}">
                  <a16:creationId xmlns:a16="http://schemas.microsoft.com/office/drawing/2014/main" id="{C7C87B7A-43B3-4729-B683-8FDF2B3C5AF4}"/>
                </a:ext>
              </a:extLst>
            </p:cNvPr>
            <p:cNvSpPr/>
            <p:nvPr/>
          </p:nvSpPr>
          <p:spPr>
            <a:xfrm>
              <a:off x="1460305" y="1911100"/>
              <a:ext cx="2125060" cy="151790"/>
            </a:xfrm>
            <a:prstGeom prst="rect">
              <a:avLst/>
            </a:prstGeom>
            <a:solidFill>
              <a:srgbClr val="D4D4D4"/>
            </a:solidFill>
            <a:ln w="12700" cap="flat" cmpd="sng" algn="ctr">
              <a:noFill/>
              <a:prstDash val="solid"/>
            </a:ln>
            <a:effectLst/>
          </p:spPr>
          <p:txBody>
            <a:bodyPr rot="0" spcFirstLastPara="0" vertOverflow="overflow" horzOverflow="overflow" vert="horz" wrap="square" lIns="4572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Segoe UI"/>
                <a:ea typeface="+mn-ea"/>
                <a:cs typeface="+mn-cs"/>
              </a:endParaRPr>
            </a:p>
          </p:txBody>
        </p:sp>
        <p:sp>
          <p:nvSpPr>
            <p:cNvPr id="41" name="BlueBox">
              <a:extLst>
                <a:ext uri="{FF2B5EF4-FFF2-40B4-BE49-F238E27FC236}">
                  <a16:creationId xmlns:a16="http://schemas.microsoft.com/office/drawing/2014/main" id="{16D3CACE-8893-42A3-B551-1BA3B867433F}"/>
                </a:ext>
              </a:extLst>
            </p:cNvPr>
            <p:cNvSpPr/>
            <p:nvPr/>
          </p:nvSpPr>
          <p:spPr>
            <a:xfrm>
              <a:off x="1460305" y="1911100"/>
              <a:ext cx="1164302" cy="151790"/>
            </a:xfrm>
            <a:prstGeom prst="rect">
              <a:avLst/>
            </a:prstGeom>
            <a:solidFill>
              <a:schemeClr val="accent6"/>
            </a:solidFill>
            <a:ln w="12700" cap="flat" cmpd="sng" algn="ctr">
              <a:noFill/>
              <a:prstDash val="solid"/>
            </a:ln>
            <a:effectLst/>
          </p:spPr>
          <p:txBody>
            <a:bodyPr rot="0" spcFirstLastPara="0" vertOverflow="overflow" horzOverflow="overflow" vert="horz" wrap="square" lIns="4572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/>
                  <a:ea typeface="+mn-ea"/>
                  <a:cs typeface="+mn-cs"/>
                </a:rPr>
                <a:t>YES</a:t>
              </a:r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51E2E5BC-8A7B-4E80-884D-5698CECBFD81}"/>
              </a:ext>
            </a:extLst>
          </p:cNvPr>
          <p:cNvGrpSpPr/>
          <p:nvPr>
            <p:custDataLst>
              <p:custData r:id="rId22"/>
            </p:custDataLst>
          </p:nvPr>
        </p:nvGrpSpPr>
        <p:grpSpPr>
          <a:xfrm>
            <a:off x="9360214" y="3401772"/>
            <a:ext cx="811763" cy="190946"/>
            <a:chOff x="1460305" y="1911100"/>
            <a:chExt cx="2125060" cy="151790"/>
          </a:xfrm>
        </p:grpSpPr>
        <p:sp>
          <p:nvSpPr>
            <p:cNvPr id="43" name="GrayBox">
              <a:extLst>
                <a:ext uri="{FF2B5EF4-FFF2-40B4-BE49-F238E27FC236}">
                  <a16:creationId xmlns:a16="http://schemas.microsoft.com/office/drawing/2014/main" id="{98218A19-7784-47A3-B7C4-AE9167B9D878}"/>
                </a:ext>
              </a:extLst>
            </p:cNvPr>
            <p:cNvSpPr/>
            <p:nvPr/>
          </p:nvSpPr>
          <p:spPr>
            <a:xfrm>
              <a:off x="1460305" y="1911100"/>
              <a:ext cx="2125060" cy="151790"/>
            </a:xfrm>
            <a:prstGeom prst="rect">
              <a:avLst/>
            </a:prstGeom>
            <a:solidFill>
              <a:srgbClr val="D4D4D4"/>
            </a:solidFill>
            <a:ln w="12700" cap="flat" cmpd="sng" algn="ctr">
              <a:noFill/>
              <a:prstDash val="solid"/>
            </a:ln>
            <a:effectLst/>
          </p:spPr>
          <p:txBody>
            <a:bodyPr rot="0" spcFirstLastPara="0" vertOverflow="overflow" horzOverflow="overflow" vert="horz" wrap="square" lIns="4572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Segoe UI"/>
                <a:ea typeface="+mn-ea"/>
                <a:cs typeface="+mn-cs"/>
              </a:endParaRPr>
            </a:p>
          </p:txBody>
        </p:sp>
        <p:sp>
          <p:nvSpPr>
            <p:cNvPr id="44" name="BlueBox">
              <a:extLst>
                <a:ext uri="{FF2B5EF4-FFF2-40B4-BE49-F238E27FC236}">
                  <a16:creationId xmlns:a16="http://schemas.microsoft.com/office/drawing/2014/main" id="{01EADFEA-099D-44D2-957F-D991CC38C196}"/>
                </a:ext>
              </a:extLst>
            </p:cNvPr>
            <p:cNvSpPr/>
            <p:nvPr/>
          </p:nvSpPr>
          <p:spPr>
            <a:xfrm>
              <a:off x="1460305" y="1911100"/>
              <a:ext cx="1164302" cy="151790"/>
            </a:xfrm>
            <a:prstGeom prst="rect">
              <a:avLst/>
            </a:prstGeom>
            <a:solidFill>
              <a:schemeClr val="accent6"/>
            </a:solidFill>
            <a:ln w="12700" cap="flat" cmpd="sng" algn="ctr">
              <a:noFill/>
              <a:prstDash val="solid"/>
            </a:ln>
            <a:effectLst/>
          </p:spPr>
          <p:txBody>
            <a:bodyPr rot="0" spcFirstLastPara="0" vertOverflow="overflow" horzOverflow="overflow" vert="horz" wrap="square" lIns="4572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/>
                  <a:ea typeface="+mn-ea"/>
                  <a:cs typeface="+mn-cs"/>
                </a:rPr>
                <a:t>YES</a:t>
              </a:r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481B435D-919E-4449-8370-9DE4D4780416}"/>
              </a:ext>
            </a:extLst>
          </p:cNvPr>
          <p:cNvGrpSpPr/>
          <p:nvPr>
            <p:custDataLst>
              <p:custData r:id="rId23"/>
            </p:custDataLst>
          </p:nvPr>
        </p:nvGrpSpPr>
        <p:grpSpPr>
          <a:xfrm>
            <a:off x="9360213" y="3734040"/>
            <a:ext cx="811763" cy="190946"/>
            <a:chOff x="1460305" y="1911100"/>
            <a:chExt cx="2125060" cy="151790"/>
          </a:xfrm>
        </p:grpSpPr>
        <p:sp>
          <p:nvSpPr>
            <p:cNvPr id="46" name="GrayBox">
              <a:extLst>
                <a:ext uri="{FF2B5EF4-FFF2-40B4-BE49-F238E27FC236}">
                  <a16:creationId xmlns:a16="http://schemas.microsoft.com/office/drawing/2014/main" id="{9C6B8C33-01CA-40E9-9897-CF256ED2B133}"/>
                </a:ext>
              </a:extLst>
            </p:cNvPr>
            <p:cNvSpPr/>
            <p:nvPr/>
          </p:nvSpPr>
          <p:spPr>
            <a:xfrm>
              <a:off x="1460305" y="1911100"/>
              <a:ext cx="2125060" cy="151790"/>
            </a:xfrm>
            <a:prstGeom prst="rect">
              <a:avLst/>
            </a:prstGeom>
            <a:solidFill>
              <a:srgbClr val="D4D4D4"/>
            </a:solidFill>
            <a:ln w="12700" cap="flat" cmpd="sng" algn="ctr">
              <a:noFill/>
              <a:prstDash val="solid"/>
            </a:ln>
            <a:effectLst/>
          </p:spPr>
          <p:txBody>
            <a:bodyPr rot="0" spcFirstLastPara="0" vertOverflow="overflow" horzOverflow="overflow" vert="horz" wrap="square" lIns="4572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Segoe UI"/>
                <a:ea typeface="+mn-ea"/>
                <a:cs typeface="+mn-cs"/>
              </a:endParaRPr>
            </a:p>
          </p:txBody>
        </p:sp>
        <p:sp>
          <p:nvSpPr>
            <p:cNvPr id="47" name="BlueBox">
              <a:extLst>
                <a:ext uri="{FF2B5EF4-FFF2-40B4-BE49-F238E27FC236}">
                  <a16:creationId xmlns:a16="http://schemas.microsoft.com/office/drawing/2014/main" id="{A5240EDA-2811-489D-9D70-3C151F363D08}"/>
                </a:ext>
              </a:extLst>
            </p:cNvPr>
            <p:cNvSpPr/>
            <p:nvPr/>
          </p:nvSpPr>
          <p:spPr>
            <a:xfrm>
              <a:off x="1460305" y="1911100"/>
              <a:ext cx="1164302" cy="151790"/>
            </a:xfrm>
            <a:prstGeom prst="rect">
              <a:avLst/>
            </a:prstGeom>
            <a:solidFill>
              <a:schemeClr val="accent6"/>
            </a:solidFill>
            <a:ln w="12700" cap="flat" cmpd="sng" algn="ctr">
              <a:noFill/>
              <a:prstDash val="solid"/>
            </a:ln>
            <a:effectLst/>
          </p:spPr>
          <p:txBody>
            <a:bodyPr rot="0" spcFirstLastPara="0" vertOverflow="overflow" horzOverflow="overflow" vert="horz" wrap="square" lIns="4572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/>
                  <a:ea typeface="+mn-ea"/>
                  <a:cs typeface="+mn-cs"/>
                </a:rPr>
                <a:t>YES</a:t>
              </a:r>
            </a:p>
          </p:txBody>
        </p: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AB77E2D0-867F-46CC-ADEE-25C05E67968F}"/>
              </a:ext>
            </a:extLst>
          </p:cNvPr>
          <p:cNvGrpSpPr/>
          <p:nvPr>
            <p:custDataLst>
              <p:custData r:id="rId24"/>
            </p:custDataLst>
          </p:nvPr>
        </p:nvGrpSpPr>
        <p:grpSpPr>
          <a:xfrm>
            <a:off x="9360213" y="4029626"/>
            <a:ext cx="811763" cy="190946"/>
            <a:chOff x="1460305" y="1911100"/>
            <a:chExt cx="2125060" cy="151790"/>
          </a:xfrm>
        </p:grpSpPr>
        <p:sp>
          <p:nvSpPr>
            <p:cNvPr id="49" name="GrayBox">
              <a:extLst>
                <a:ext uri="{FF2B5EF4-FFF2-40B4-BE49-F238E27FC236}">
                  <a16:creationId xmlns:a16="http://schemas.microsoft.com/office/drawing/2014/main" id="{07862D93-A087-4D54-AE74-16123D8FB19D}"/>
                </a:ext>
              </a:extLst>
            </p:cNvPr>
            <p:cNvSpPr/>
            <p:nvPr/>
          </p:nvSpPr>
          <p:spPr>
            <a:xfrm>
              <a:off x="1460305" y="1911100"/>
              <a:ext cx="2125060" cy="151790"/>
            </a:xfrm>
            <a:prstGeom prst="rect">
              <a:avLst/>
            </a:prstGeom>
            <a:solidFill>
              <a:srgbClr val="D4D4D4"/>
            </a:solidFill>
            <a:ln w="12700" cap="flat" cmpd="sng" algn="ctr">
              <a:noFill/>
              <a:prstDash val="solid"/>
            </a:ln>
            <a:effectLst/>
          </p:spPr>
          <p:txBody>
            <a:bodyPr rot="0" spcFirstLastPara="0" vertOverflow="overflow" horzOverflow="overflow" vert="horz" wrap="square" lIns="4572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Segoe UI"/>
                <a:ea typeface="+mn-ea"/>
                <a:cs typeface="+mn-cs"/>
              </a:endParaRPr>
            </a:p>
          </p:txBody>
        </p:sp>
        <p:sp>
          <p:nvSpPr>
            <p:cNvPr id="50" name="BlueBox">
              <a:extLst>
                <a:ext uri="{FF2B5EF4-FFF2-40B4-BE49-F238E27FC236}">
                  <a16:creationId xmlns:a16="http://schemas.microsoft.com/office/drawing/2014/main" id="{13C67AE6-08FE-417C-B9C4-02BD52216B79}"/>
                </a:ext>
              </a:extLst>
            </p:cNvPr>
            <p:cNvSpPr/>
            <p:nvPr/>
          </p:nvSpPr>
          <p:spPr>
            <a:xfrm>
              <a:off x="1460305" y="1911100"/>
              <a:ext cx="1164302" cy="151790"/>
            </a:xfrm>
            <a:prstGeom prst="rect">
              <a:avLst/>
            </a:prstGeom>
            <a:solidFill>
              <a:schemeClr val="accent6"/>
            </a:solidFill>
            <a:ln w="12700" cap="flat" cmpd="sng" algn="ctr">
              <a:noFill/>
              <a:prstDash val="solid"/>
            </a:ln>
            <a:effectLst/>
          </p:spPr>
          <p:txBody>
            <a:bodyPr rot="0" spcFirstLastPara="0" vertOverflow="overflow" horzOverflow="overflow" vert="horz" wrap="square" lIns="4572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/>
                  <a:ea typeface="+mn-ea"/>
                  <a:cs typeface="+mn-cs"/>
                </a:rPr>
                <a:t>YES</a:t>
              </a:r>
            </a:p>
          </p:txBody>
        </p: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58A8821F-6FA7-4847-A6BA-9736F4FF0E81}"/>
              </a:ext>
            </a:extLst>
          </p:cNvPr>
          <p:cNvGrpSpPr/>
          <p:nvPr>
            <p:custDataLst>
              <p:custData r:id="rId25"/>
            </p:custDataLst>
          </p:nvPr>
        </p:nvGrpSpPr>
        <p:grpSpPr>
          <a:xfrm>
            <a:off x="9360212" y="4361894"/>
            <a:ext cx="811763" cy="190946"/>
            <a:chOff x="1460305" y="1911100"/>
            <a:chExt cx="2125060" cy="151790"/>
          </a:xfrm>
        </p:grpSpPr>
        <p:sp>
          <p:nvSpPr>
            <p:cNvPr id="52" name="GrayBox">
              <a:extLst>
                <a:ext uri="{FF2B5EF4-FFF2-40B4-BE49-F238E27FC236}">
                  <a16:creationId xmlns:a16="http://schemas.microsoft.com/office/drawing/2014/main" id="{BB18B44F-A446-4E4C-A3C8-7451FA1F1B34}"/>
                </a:ext>
              </a:extLst>
            </p:cNvPr>
            <p:cNvSpPr/>
            <p:nvPr/>
          </p:nvSpPr>
          <p:spPr>
            <a:xfrm>
              <a:off x="1460305" y="1911100"/>
              <a:ext cx="2125060" cy="151790"/>
            </a:xfrm>
            <a:prstGeom prst="rect">
              <a:avLst/>
            </a:prstGeom>
            <a:solidFill>
              <a:srgbClr val="D4D4D4"/>
            </a:solidFill>
            <a:ln w="12700" cap="flat" cmpd="sng" algn="ctr">
              <a:noFill/>
              <a:prstDash val="solid"/>
            </a:ln>
            <a:effectLst/>
          </p:spPr>
          <p:txBody>
            <a:bodyPr rot="0" spcFirstLastPara="0" vertOverflow="overflow" horzOverflow="overflow" vert="horz" wrap="square" lIns="4572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Segoe UI"/>
                <a:ea typeface="+mn-ea"/>
                <a:cs typeface="+mn-cs"/>
              </a:endParaRPr>
            </a:p>
          </p:txBody>
        </p:sp>
        <p:sp>
          <p:nvSpPr>
            <p:cNvPr id="53" name="BlueBox">
              <a:extLst>
                <a:ext uri="{FF2B5EF4-FFF2-40B4-BE49-F238E27FC236}">
                  <a16:creationId xmlns:a16="http://schemas.microsoft.com/office/drawing/2014/main" id="{F929842C-A535-4A60-90F0-51D3A41AF717}"/>
                </a:ext>
              </a:extLst>
            </p:cNvPr>
            <p:cNvSpPr/>
            <p:nvPr/>
          </p:nvSpPr>
          <p:spPr>
            <a:xfrm>
              <a:off x="1460305" y="1911100"/>
              <a:ext cx="1164302" cy="151790"/>
            </a:xfrm>
            <a:prstGeom prst="rect">
              <a:avLst/>
            </a:prstGeom>
            <a:solidFill>
              <a:schemeClr val="accent6"/>
            </a:solidFill>
            <a:ln w="12700" cap="flat" cmpd="sng" algn="ctr">
              <a:noFill/>
              <a:prstDash val="solid"/>
            </a:ln>
            <a:effectLst/>
          </p:spPr>
          <p:txBody>
            <a:bodyPr rot="0" spcFirstLastPara="0" vertOverflow="overflow" horzOverflow="overflow" vert="horz" wrap="square" lIns="4572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/>
                  <a:ea typeface="+mn-ea"/>
                  <a:cs typeface="+mn-cs"/>
                </a:rPr>
                <a:t>YES</a:t>
              </a:r>
            </a:p>
          </p:txBody>
        </p: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FA3A1E69-544C-40F0-B144-A10AE0F47A9E}"/>
              </a:ext>
            </a:extLst>
          </p:cNvPr>
          <p:cNvGrpSpPr/>
          <p:nvPr>
            <p:custDataLst>
              <p:custData r:id="rId26"/>
            </p:custDataLst>
          </p:nvPr>
        </p:nvGrpSpPr>
        <p:grpSpPr>
          <a:xfrm>
            <a:off x="10675800" y="1485354"/>
            <a:ext cx="529064" cy="231231"/>
            <a:chOff x="10675800" y="1485354"/>
            <a:chExt cx="529064" cy="231231"/>
          </a:xfrm>
        </p:grpSpPr>
        <p:pic>
          <p:nvPicPr>
            <p:cNvPr id="54" name="Picture 2" descr="C:\Users\t-dantay\Documents\Placeholders\Edit.png">
              <a:extLst>
                <a:ext uri="{FF2B5EF4-FFF2-40B4-BE49-F238E27FC236}">
                  <a16:creationId xmlns:a16="http://schemas.microsoft.com/office/drawing/2014/main" id="{EB852600-8282-4E89-9E3E-34992B764075}"/>
                </a:ext>
              </a:extLst>
            </p:cNvPr>
            <p:cNvPicPr>
              <a:picLocks noChangeAspect="1" noChangeArrowheads="1"/>
            </p:cNvPicPr>
            <p:nvPr>
              <p:custDataLst>
                <p:custData r:id="rId54"/>
              </p:custDataLst>
            </p:nvPr>
          </p:nvPicPr>
          <p:blipFill>
            <a:blip r:embed="rId63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675800" y="1487985"/>
              <a:ext cx="225083" cy="2286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5" name="Picture 2" descr="C:\Users\t-dantay\Documents\Placeholders\trash.png">
              <a:extLst>
                <a:ext uri="{FF2B5EF4-FFF2-40B4-BE49-F238E27FC236}">
                  <a16:creationId xmlns:a16="http://schemas.microsoft.com/office/drawing/2014/main" id="{04443A60-6B14-4BA9-B1A5-A6228AFD23A3}"/>
                </a:ext>
              </a:extLst>
            </p:cNvPr>
            <p:cNvPicPr>
              <a:picLocks noChangeAspect="1" noChangeArrowheads="1"/>
            </p:cNvPicPr>
            <p:nvPr>
              <p:custDataLst>
                <p:custData r:id="rId55"/>
              </p:custDataLst>
            </p:nvPr>
          </p:nvPicPr>
          <p:blipFill>
            <a:blip r:embed="rId64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984858" y="1485354"/>
              <a:ext cx="220006" cy="2286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57" name="Group 56">
            <a:extLst>
              <a:ext uri="{FF2B5EF4-FFF2-40B4-BE49-F238E27FC236}">
                <a16:creationId xmlns:a16="http://schemas.microsoft.com/office/drawing/2014/main" id="{5A5931BC-FA26-4515-A8FA-8D8334C00EFD}"/>
              </a:ext>
            </a:extLst>
          </p:cNvPr>
          <p:cNvGrpSpPr/>
          <p:nvPr>
            <p:custDataLst>
              <p:custData r:id="rId27"/>
            </p:custDataLst>
          </p:nvPr>
        </p:nvGrpSpPr>
        <p:grpSpPr>
          <a:xfrm>
            <a:off x="10675800" y="1785984"/>
            <a:ext cx="529064" cy="231231"/>
            <a:chOff x="10675800" y="1485354"/>
            <a:chExt cx="529064" cy="231231"/>
          </a:xfrm>
        </p:grpSpPr>
        <p:pic>
          <p:nvPicPr>
            <p:cNvPr id="58" name="Picture 2" descr="C:\Users\t-dantay\Documents\Placeholders\Edit.png">
              <a:extLst>
                <a:ext uri="{FF2B5EF4-FFF2-40B4-BE49-F238E27FC236}">
                  <a16:creationId xmlns:a16="http://schemas.microsoft.com/office/drawing/2014/main" id="{4D4835B3-D1BF-4225-91FE-DFBE093675FC}"/>
                </a:ext>
              </a:extLst>
            </p:cNvPr>
            <p:cNvPicPr>
              <a:picLocks noChangeAspect="1" noChangeArrowheads="1"/>
            </p:cNvPicPr>
            <p:nvPr>
              <p:custDataLst>
                <p:custData r:id="rId52"/>
              </p:custDataLst>
            </p:nvPr>
          </p:nvPicPr>
          <p:blipFill>
            <a:blip r:embed="rId63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675800" y="1487985"/>
              <a:ext cx="225083" cy="2286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9" name="Picture 2" descr="C:\Users\t-dantay\Documents\Placeholders\trash.png">
              <a:extLst>
                <a:ext uri="{FF2B5EF4-FFF2-40B4-BE49-F238E27FC236}">
                  <a16:creationId xmlns:a16="http://schemas.microsoft.com/office/drawing/2014/main" id="{4F227232-0B8A-4AE6-B10F-1BDC343A6A09}"/>
                </a:ext>
              </a:extLst>
            </p:cNvPr>
            <p:cNvPicPr>
              <a:picLocks noChangeAspect="1" noChangeArrowheads="1"/>
            </p:cNvPicPr>
            <p:nvPr>
              <p:custDataLst>
                <p:custData r:id="rId53"/>
              </p:custDataLst>
            </p:nvPr>
          </p:nvPicPr>
          <p:blipFill>
            <a:blip r:embed="rId64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984858" y="1485354"/>
              <a:ext cx="220006" cy="2286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F330C366-4572-453A-B3C1-188A9E67E248}"/>
              </a:ext>
            </a:extLst>
          </p:cNvPr>
          <p:cNvGrpSpPr/>
          <p:nvPr>
            <p:custDataLst>
              <p:custData r:id="rId28"/>
            </p:custDataLst>
          </p:nvPr>
        </p:nvGrpSpPr>
        <p:grpSpPr>
          <a:xfrm>
            <a:off x="10675800" y="2110027"/>
            <a:ext cx="529064" cy="231231"/>
            <a:chOff x="10675800" y="1485354"/>
            <a:chExt cx="529064" cy="231231"/>
          </a:xfrm>
        </p:grpSpPr>
        <p:pic>
          <p:nvPicPr>
            <p:cNvPr id="61" name="Picture 2" descr="C:\Users\t-dantay\Documents\Placeholders\Edit.png">
              <a:extLst>
                <a:ext uri="{FF2B5EF4-FFF2-40B4-BE49-F238E27FC236}">
                  <a16:creationId xmlns:a16="http://schemas.microsoft.com/office/drawing/2014/main" id="{94237EE4-5219-4B7B-B1B3-0D20918833E4}"/>
                </a:ext>
              </a:extLst>
            </p:cNvPr>
            <p:cNvPicPr>
              <a:picLocks noChangeAspect="1" noChangeArrowheads="1"/>
            </p:cNvPicPr>
            <p:nvPr>
              <p:custDataLst>
                <p:custData r:id="rId50"/>
              </p:custDataLst>
            </p:nvPr>
          </p:nvPicPr>
          <p:blipFill>
            <a:blip r:embed="rId63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675800" y="1487985"/>
              <a:ext cx="225083" cy="2286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2" name="Picture 2" descr="C:\Users\t-dantay\Documents\Placeholders\trash.png">
              <a:extLst>
                <a:ext uri="{FF2B5EF4-FFF2-40B4-BE49-F238E27FC236}">
                  <a16:creationId xmlns:a16="http://schemas.microsoft.com/office/drawing/2014/main" id="{A0C83490-F975-4898-B1F9-4E8287CD6EC2}"/>
                </a:ext>
              </a:extLst>
            </p:cNvPr>
            <p:cNvPicPr>
              <a:picLocks noChangeAspect="1" noChangeArrowheads="1"/>
            </p:cNvPicPr>
            <p:nvPr>
              <p:custDataLst>
                <p:custData r:id="rId51"/>
              </p:custDataLst>
            </p:nvPr>
          </p:nvPicPr>
          <p:blipFill>
            <a:blip r:embed="rId64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984858" y="1485354"/>
              <a:ext cx="220006" cy="2286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63" name="Group 62">
            <a:extLst>
              <a:ext uri="{FF2B5EF4-FFF2-40B4-BE49-F238E27FC236}">
                <a16:creationId xmlns:a16="http://schemas.microsoft.com/office/drawing/2014/main" id="{ECDCC463-A97A-4397-9992-2DC6F1E0F960}"/>
              </a:ext>
            </a:extLst>
          </p:cNvPr>
          <p:cNvGrpSpPr/>
          <p:nvPr>
            <p:custDataLst>
              <p:custData r:id="rId29"/>
            </p:custDataLst>
          </p:nvPr>
        </p:nvGrpSpPr>
        <p:grpSpPr>
          <a:xfrm>
            <a:off x="10675800" y="2410657"/>
            <a:ext cx="529064" cy="231231"/>
            <a:chOff x="10675800" y="1485354"/>
            <a:chExt cx="529064" cy="231231"/>
          </a:xfrm>
        </p:grpSpPr>
        <p:pic>
          <p:nvPicPr>
            <p:cNvPr id="64" name="Picture 2" descr="C:\Users\t-dantay\Documents\Placeholders\Edit.png">
              <a:extLst>
                <a:ext uri="{FF2B5EF4-FFF2-40B4-BE49-F238E27FC236}">
                  <a16:creationId xmlns:a16="http://schemas.microsoft.com/office/drawing/2014/main" id="{3748C18D-80BC-433B-9B89-06A368E67C29}"/>
                </a:ext>
              </a:extLst>
            </p:cNvPr>
            <p:cNvPicPr>
              <a:picLocks noChangeAspect="1" noChangeArrowheads="1"/>
            </p:cNvPicPr>
            <p:nvPr>
              <p:custDataLst>
                <p:custData r:id="rId48"/>
              </p:custDataLst>
            </p:nvPr>
          </p:nvPicPr>
          <p:blipFill>
            <a:blip r:embed="rId63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675800" y="1487985"/>
              <a:ext cx="225083" cy="2286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5" name="Picture 2" descr="C:\Users\t-dantay\Documents\Placeholders\trash.png">
              <a:extLst>
                <a:ext uri="{FF2B5EF4-FFF2-40B4-BE49-F238E27FC236}">
                  <a16:creationId xmlns:a16="http://schemas.microsoft.com/office/drawing/2014/main" id="{4368FA93-8E19-4CB6-A65C-A6927434427C}"/>
                </a:ext>
              </a:extLst>
            </p:cNvPr>
            <p:cNvPicPr>
              <a:picLocks noChangeAspect="1" noChangeArrowheads="1"/>
            </p:cNvPicPr>
            <p:nvPr>
              <p:custDataLst>
                <p:custData r:id="rId49"/>
              </p:custDataLst>
            </p:nvPr>
          </p:nvPicPr>
          <p:blipFill>
            <a:blip r:embed="rId64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984858" y="1485354"/>
              <a:ext cx="220006" cy="2286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EA5C0C49-B290-49A6-8367-9B7CE5756366}"/>
              </a:ext>
            </a:extLst>
          </p:cNvPr>
          <p:cNvGrpSpPr/>
          <p:nvPr>
            <p:custDataLst>
              <p:custData r:id="rId30"/>
            </p:custDataLst>
          </p:nvPr>
        </p:nvGrpSpPr>
        <p:grpSpPr>
          <a:xfrm>
            <a:off x="10675800" y="2744186"/>
            <a:ext cx="529064" cy="231231"/>
            <a:chOff x="10675800" y="1485354"/>
            <a:chExt cx="529064" cy="231231"/>
          </a:xfrm>
        </p:grpSpPr>
        <p:pic>
          <p:nvPicPr>
            <p:cNvPr id="67" name="Picture 2" descr="C:\Users\t-dantay\Documents\Placeholders\Edit.png">
              <a:extLst>
                <a:ext uri="{FF2B5EF4-FFF2-40B4-BE49-F238E27FC236}">
                  <a16:creationId xmlns:a16="http://schemas.microsoft.com/office/drawing/2014/main" id="{89DA6735-635D-4A0C-AFAE-401A0AB02419}"/>
                </a:ext>
              </a:extLst>
            </p:cNvPr>
            <p:cNvPicPr>
              <a:picLocks noChangeAspect="1" noChangeArrowheads="1"/>
            </p:cNvPicPr>
            <p:nvPr>
              <p:custDataLst>
                <p:custData r:id="rId46"/>
              </p:custDataLst>
            </p:nvPr>
          </p:nvPicPr>
          <p:blipFill>
            <a:blip r:embed="rId63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675800" y="1487985"/>
              <a:ext cx="225083" cy="2286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8" name="Picture 2" descr="C:\Users\t-dantay\Documents\Placeholders\trash.png">
              <a:extLst>
                <a:ext uri="{FF2B5EF4-FFF2-40B4-BE49-F238E27FC236}">
                  <a16:creationId xmlns:a16="http://schemas.microsoft.com/office/drawing/2014/main" id="{F8EE6D17-A9C2-4B9C-A495-047BBB38FB7B}"/>
                </a:ext>
              </a:extLst>
            </p:cNvPr>
            <p:cNvPicPr>
              <a:picLocks noChangeAspect="1" noChangeArrowheads="1"/>
            </p:cNvPicPr>
            <p:nvPr>
              <p:custDataLst>
                <p:custData r:id="rId47"/>
              </p:custDataLst>
            </p:nvPr>
          </p:nvPicPr>
          <p:blipFill>
            <a:blip r:embed="rId64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984858" y="1485354"/>
              <a:ext cx="220006" cy="2286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69" name="Group 68">
            <a:extLst>
              <a:ext uri="{FF2B5EF4-FFF2-40B4-BE49-F238E27FC236}">
                <a16:creationId xmlns:a16="http://schemas.microsoft.com/office/drawing/2014/main" id="{66F7F35B-37E4-4CA7-BF14-2E8752F12306}"/>
              </a:ext>
            </a:extLst>
          </p:cNvPr>
          <p:cNvGrpSpPr/>
          <p:nvPr>
            <p:custDataLst>
              <p:custData r:id="rId31"/>
            </p:custDataLst>
          </p:nvPr>
        </p:nvGrpSpPr>
        <p:grpSpPr>
          <a:xfrm>
            <a:off x="10675800" y="3044816"/>
            <a:ext cx="529064" cy="231231"/>
            <a:chOff x="10675800" y="1485354"/>
            <a:chExt cx="529064" cy="231231"/>
          </a:xfrm>
        </p:grpSpPr>
        <p:pic>
          <p:nvPicPr>
            <p:cNvPr id="70" name="Picture 2" descr="C:\Users\t-dantay\Documents\Placeholders\Edit.png">
              <a:extLst>
                <a:ext uri="{FF2B5EF4-FFF2-40B4-BE49-F238E27FC236}">
                  <a16:creationId xmlns:a16="http://schemas.microsoft.com/office/drawing/2014/main" id="{130AA9DB-60B0-436A-BF20-4279BF17C3B9}"/>
                </a:ext>
              </a:extLst>
            </p:cNvPr>
            <p:cNvPicPr>
              <a:picLocks noChangeAspect="1" noChangeArrowheads="1"/>
            </p:cNvPicPr>
            <p:nvPr>
              <p:custDataLst>
                <p:custData r:id="rId44"/>
              </p:custDataLst>
            </p:nvPr>
          </p:nvPicPr>
          <p:blipFill>
            <a:blip r:embed="rId63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675800" y="1487985"/>
              <a:ext cx="225083" cy="2286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1" name="Picture 2" descr="C:\Users\t-dantay\Documents\Placeholders\trash.png">
              <a:extLst>
                <a:ext uri="{FF2B5EF4-FFF2-40B4-BE49-F238E27FC236}">
                  <a16:creationId xmlns:a16="http://schemas.microsoft.com/office/drawing/2014/main" id="{2B2A1DCD-BCA7-4DBE-86C8-D8E6D9FAEBB3}"/>
                </a:ext>
              </a:extLst>
            </p:cNvPr>
            <p:cNvPicPr>
              <a:picLocks noChangeAspect="1" noChangeArrowheads="1"/>
            </p:cNvPicPr>
            <p:nvPr>
              <p:custDataLst>
                <p:custData r:id="rId45"/>
              </p:custDataLst>
            </p:nvPr>
          </p:nvPicPr>
          <p:blipFill>
            <a:blip r:embed="rId64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984858" y="1485354"/>
              <a:ext cx="220006" cy="2286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E63D4E2F-1691-41E2-8B9A-0BEF1B97E9A6}"/>
              </a:ext>
            </a:extLst>
          </p:cNvPr>
          <p:cNvGrpSpPr/>
          <p:nvPr>
            <p:custDataLst>
              <p:custData r:id="rId32"/>
            </p:custDataLst>
          </p:nvPr>
        </p:nvGrpSpPr>
        <p:grpSpPr>
          <a:xfrm>
            <a:off x="10675800" y="3368859"/>
            <a:ext cx="529064" cy="231231"/>
            <a:chOff x="10675800" y="1485354"/>
            <a:chExt cx="529064" cy="231231"/>
          </a:xfrm>
        </p:grpSpPr>
        <p:pic>
          <p:nvPicPr>
            <p:cNvPr id="73" name="Picture 2" descr="C:\Users\t-dantay\Documents\Placeholders\Edit.png">
              <a:extLst>
                <a:ext uri="{FF2B5EF4-FFF2-40B4-BE49-F238E27FC236}">
                  <a16:creationId xmlns:a16="http://schemas.microsoft.com/office/drawing/2014/main" id="{C8107C97-4603-480F-8335-89E943741A2B}"/>
                </a:ext>
              </a:extLst>
            </p:cNvPr>
            <p:cNvPicPr>
              <a:picLocks noChangeAspect="1" noChangeArrowheads="1"/>
            </p:cNvPicPr>
            <p:nvPr>
              <p:custDataLst>
                <p:custData r:id="rId42"/>
              </p:custDataLst>
            </p:nvPr>
          </p:nvPicPr>
          <p:blipFill>
            <a:blip r:embed="rId63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675800" y="1487985"/>
              <a:ext cx="225083" cy="2286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4" name="Picture 2" descr="C:\Users\t-dantay\Documents\Placeholders\trash.png">
              <a:extLst>
                <a:ext uri="{FF2B5EF4-FFF2-40B4-BE49-F238E27FC236}">
                  <a16:creationId xmlns:a16="http://schemas.microsoft.com/office/drawing/2014/main" id="{E09DD3AC-098B-434A-A29C-674F441877AF}"/>
                </a:ext>
              </a:extLst>
            </p:cNvPr>
            <p:cNvPicPr>
              <a:picLocks noChangeAspect="1" noChangeArrowheads="1"/>
            </p:cNvPicPr>
            <p:nvPr>
              <p:custDataLst>
                <p:custData r:id="rId43"/>
              </p:custDataLst>
            </p:nvPr>
          </p:nvPicPr>
          <p:blipFill>
            <a:blip r:embed="rId64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984858" y="1485354"/>
              <a:ext cx="220006" cy="2286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75" name="Group 74">
            <a:extLst>
              <a:ext uri="{FF2B5EF4-FFF2-40B4-BE49-F238E27FC236}">
                <a16:creationId xmlns:a16="http://schemas.microsoft.com/office/drawing/2014/main" id="{D7A4CE91-F136-4B19-9A16-64C0AE9900E3}"/>
              </a:ext>
            </a:extLst>
          </p:cNvPr>
          <p:cNvGrpSpPr/>
          <p:nvPr>
            <p:custDataLst>
              <p:custData r:id="rId33"/>
            </p:custDataLst>
          </p:nvPr>
        </p:nvGrpSpPr>
        <p:grpSpPr>
          <a:xfrm>
            <a:off x="10675800" y="3669489"/>
            <a:ext cx="529064" cy="231231"/>
            <a:chOff x="10675800" y="1485354"/>
            <a:chExt cx="529064" cy="231231"/>
          </a:xfrm>
        </p:grpSpPr>
        <p:pic>
          <p:nvPicPr>
            <p:cNvPr id="76" name="Picture 2" descr="C:\Users\t-dantay\Documents\Placeholders\Edit.png">
              <a:extLst>
                <a:ext uri="{FF2B5EF4-FFF2-40B4-BE49-F238E27FC236}">
                  <a16:creationId xmlns:a16="http://schemas.microsoft.com/office/drawing/2014/main" id="{85E6EDC2-F764-475C-BEDC-EB68030899C3}"/>
                </a:ext>
              </a:extLst>
            </p:cNvPr>
            <p:cNvPicPr>
              <a:picLocks noChangeAspect="1" noChangeArrowheads="1"/>
            </p:cNvPicPr>
            <p:nvPr>
              <p:custDataLst>
                <p:custData r:id="rId40"/>
              </p:custDataLst>
            </p:nvPr>
          </p:nvPicPr>
          <p:blipFill>
            <a:blip r:embed="rId63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675800" y="1487985"/>
              <a:ext cx="225083" cy="2286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7" name="Picture 2" descr="C:\Users\t-dantay\Documents\Placeholders\trash.png">
              <a:extLst>
                <a:ext uri="{FF2B5EF4-FFF2-40B4-BE49-F238E27FC236}">
                  <a16:creationId xmlns:a16="http://schemas.microsoft.com/office/drawing/2014/main" id="{5090CD02-61CF-4ABA-B76D-378D3069A0B8}"/>
                </a:ext>
              </a:extLst>
            </p:cNvPr>
            <p:cNvPicPr>
              <a:picLocks noChangeAspect="1" noChangeArrowheads="1"/>
            </p:cNvPicPr>
            <p:nvPr>
              <p:custDataLst>
                <p:custData r:id="rId41"/>
              </p:custDataLst>
            </p:nvPr>
          </p:nvPicPr>
          <p:blipFill>
            <a:blip r:embed="rId64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984858" y="1485354"/>
              <a:ext cx="220006" cy="2286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84" name="Group 83">
            <a:extLst>
              <a:ext uri="{FF2B5EF4-FFF2-40B4-BE49-F238E27FC236}">
                <a16:creationId xmlns:a16="http://schemas.microsoft.com/office/drawing/2014/main" id="{E9C5381A-65DD-4766-AA0F-08AC0A6D9C89}"/>
              </a:ext>
            </a:extLst>
          </p:cNvPr>
          <p:cNvGrpSpPr/>
          <p:nvPr>
            <p:custDataLst>
              <p:custData r:id="rId34"/>
            </p:custDataLst>
          </p:nvPr>
        </p:nvGrpSpPr>
        <p:grpSpPr>
          <a:xfrm>
            <a:off x="10675800" y="4006278"/>
            <a:ext cx="529064" cy="231231"/>
            <a:chOff x="10675800" y="1485354"/>
            <a:chExt cx="529064" cy="231231"/>
          </a:xfrm>
        </p:grpSpPr>
        <p:pic>
          <p:nvPicPr>
            <p:cNvPr id="85" name="Picture 2" descr="C:\Users\t-dantay\Documents\Placeholders\Edit.png">
              <a:extLst>
                <a:ext uri="{FF2B5EF4-FFF2-40B4-BE49-F238E27FC236}">
                  <a16:creationId xmlns:a16="http://schemas.microsoft.com/office/drawing/2014/main" id="{B34B55C1-42CF-4A0D-AA6E-555B606FD79F}"/>
                </a:ext>
              </a:extLst>
            </p:cNvPr>
            <p:cNvPicPr>
              <a:picLocks noChangeAspect="1" noChangeArrowheads="1"/>
            </p:cNvPicPr>
            <p:nvPr>
              <p:custDataLst>
                <p:custData r:id="rId38"/>
              </p:custDataLst>
            </p:nvPr>
          </p:nvPicPr>
          <p:blipFill>
            <a:blip r:embed="rId63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675800" y="1487985"/>
              <a:ext cx="225083" cy="2286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6" name="Picture 2" descr="C:\Users\t-dantay\Documents\Placeholders\trash.png">
              <a:extLst>
                <a:ext uri="{FF2B5EF4-FFF2-40B4-BE49-F238E27FC236}">
                  <a16:creationId xmlns:a16="http://schemas.microsoft.com/office/drawing/2014/main" id="{FC351193-C3AC-4FB0-929B-B09F1FBA514C}"/>
                </a:ext>
              </a:extLst>
            </p:cNvPr>
            <p:cNvPicPr>
              <a:picLocks noChangeAspect="1" noChangeArrowheads="1"/>
            </p:cNvPicPr>
            <p:nvPr>
              <p:custDataLst>
                <p:custData r:id="rId39"/>
              </p:custDataLst>
            </p:nvPr>
          </p:nvPicPr>
          <p:blipFill>
            <a:blip r:embed="rId64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984858" y="1485354"/>
              <a:ext cx="220006" cy="2286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87" name="Group 86">
            <a:extLst>
              <a:ext uri="{FF2B5EF4-FFF2-40B4-BE49-F238E27FC236}">
                <a16:creationId xmlns:a16="http://schemas.microsoft.com/office/drawing/2014/main" id="{3042F9EA-B2EC-49B4-8907-9027232A86F0}"/>
              </a:ext>
            </a:extLst>
          </p:cNvPr>
          <p:cNvGrpSpPr/>
          <p:nvPr>
            <p:custDataLst>
              <p:custData r:id="rId35"/>
            </p:custDataLst>
          </p:nvPr>
        </p:nvGrpSpPr>
        <p:grpSpPr>
          <a:xfrm>
            <a:off x="10675800" y="4306908"/>
            <a:ext cx="529064" cy="231231"/>
            <a:chOff x="10675800" y="1485354"/>
            <a:chExt cx="529064" cy="231231"/>
          </a:xfrm>
        </p:grpSpPr>
        <p:pic>
          <p:nvPicPr>
            <p:cNvPr id="88" name="Picture 2" descr="C:\Users\t-dantay\Documents\Placeholders\Edit.png">
              <a:extLst>
                <a:ext uri="{FF2B5EF4-FFF2-40B4-BE49-F238E27FC236}">
                  <a16:creationId xmlns:a16="http://schemas.microsoft.com/office/drawing/2014/main" id="{D67C2244-0AD9-4EB0-AFFF-B6B829D7E46C}"/>
                </a:ext>
              </a:extLst>
            </p:cNvPr>
            <p:cNvPicPr>
              <a:picLocks noChangeAspect="1" noChangeArrowheads="1"/>
            </p:cNvPicPr>
            <p:nvPr>
              <p:custDataLst>
                <p:custData r:id="rId36"/>
              </p:custDataLst>
            </p:nvPr>
          </p:nvPicPr>
          <p:blipFill>
            <a:blip r:embed="rId63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675800" y="1487985"/>
              <a:ext cx="225083" cy="2286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9" name="Picture 2" descr="C:\Users\t-dantay\Documents\Placeholders\trash.png">
              <a:extLst>
                <a:ext uri="{FF2B5EF4-FFF2-40B4-BE49-F238E27FC236}">
                  <a16:creationId xmlns:a16="http://schemas.microsoft.com/office/drawing/2014/main" id="{3F09D86D-AF3C-4C2E-8E0C-DAFE7EB0EA55}"/>
                </a:ext>
              </a:extLst>
            </p:cNvPr>
            <p:cNvPicPr>
              <a:picLocks noChangeAspect="1" noChangeArrowheads="1"/>
            </p:cNvPicPr>
            <p:nvPr>
              <p:custDataLst>
                <p:custData r:id="rId37"/>
              </p:custDataLst>
            </p:nvPr>
          </p:nvPicPr>
          <p:blipFill>
            <a:blip r:embed="rId64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984858" y="1485354"/>
              <a:ext cx="220006" cy="2286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9274166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FEB0E9BE-0172-49C0-88F4-F619FBBFE54A}"/>
              </a:ext>
            </a:extLst>
          </p:cNvPr>
          <p:cNvGrpSpPr/>
          <p:nvPr>
            <p:custDataLst>
              <p:custData r:id="rId1"/>
            </p:custDataLst>
          </p:nvPr>
        </p:nvGrpSpPr>
        <p:grpSpPr>
          <a:xfrm>
            <a:off x="0" y="0"/>
            <a:ext cx="12192000" cy="482600"/>
            <a:chOff x="0" y="0"/>
            <a:chExt cx="12192000" cy="482600"/>
          </a:xfrm>
        </p:grpSpPr>
        <p:sp>
          <p:nvSpPr>
            <p:cNvPr id="5" name="Content">
              <a:extLst>
                <a:ext uri="{FF2B5EF4-FFF2-40B4-BE49-F238E27FC236}">
                  <a16:creationId xmlns:a16="http://schemas.microsoft.com/office/drawing/2014/main" id="{52845421-F102-43F4-A7A1-636CBC4EFFAE}"/>
                </a:ext>
              </a:extLst>
            </p:cNvPr>
            <p:cNvSpPr/>
            <p:nvPr>
              <p:custDataLst>
                <p:custData r:id="rId33"/>
              </p:custDataLst>
            </p:nvPr>
          </p:nvSpPr>
          <p:spPr>
            <a:xfrm>
              <a:off x="0" y="0"/>
              <a:ext cx="12192000" cy="482600"/>
            </a:xfrm>
            <a:prstGeom prst="roundRect">
              <a:avLst/>
            </a:prstGeom>
            <a:solidFill>
              <a:schemeClr val="accent5"/>
            </a:solidFill>
            <a:ln w="3175">
              <a:solidFill>
                <a:srgbClr val="000000">
                  <a:lumMod val="50000"/>
                  <a:lumOff val="50000"/>
                </a:srgbClr>
              </a:solidFill>
            </a:ln>
            <a:effectLst/>
          </p:spPr>
          <p:style>
            <a:lnRef idx="2">
              <a:srgbClr val="4F81BD">
                <a:shade val="50000"/>
              </a:srgbClr>
            </a:lnRef>
            <a:fillRef idx="1">
              <a:srgbClr val="4F81BD"/>
            </a:fillRef>
            <a:effectRef idx="0">
              <a:srgbClr val="4F81BD"/>
            </a:effectRef>
            <a:fontRef idx="minor">
              <a:srgbClr val="000000"/>
            </a:fontRef>
          </p:style>
          <p:txBody>
            <a:bodyPr wrap="square" lIns="91440" tIns="0" rIns="91440" bIns="9144" rtlCol="0" anchor="ctr">
              <a:noAutofit/>
            </a:bodyPr>
            <a:lstStyle/>
            <a:p>
              <a:r>
                <a:rPr lang="en-US" sz="1200" b="1" dirty="0">
                  <a:solidFill>
                    <a:schemeClr val="bg1"/>
                  </a:solidFill>
                  <a:latin typeface="Segoe UI" pitchFamily="34" charset="0"/>
                  <a:cs typeface="Segoe UI" pitchFamily="34" charset="0"/>
                </a:rPr>
                <a:t>Journey</a:t>
              </a:r>
              <a:r>
                <a:rPr lang="en-US" sz="1200" dirty="0">
                  <a:solidFill>
                    <a:schemeClr val="bg1"/>
                  </a:solidFill>
                  <a:latin typeface="Segoe UI" pitchFamily="34" charset="0"/>
                  <a:cs typeface="Segoe UI" pitchFamily="34" charset="0"/>
                </a:rPr>
                <a:t> CRM</a:t>
              </a:r>
            </a:p>
          </p:txBody>
        </p:sp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A91B1BE5-33BE-40DE-B260-5F2136B98175}"/>
                </a:ext>
              </a:extLst>
            </p:cNvPr>
            <p:cNvPicPr>
              <a:picLocks noChangeAspect="1"/>
            </p:cNvPicPr>
            <p:nvPr>
              <p:custDataLst>
                <p:custData r:id="rId34"/>
              </p:custDataLst>
            </p:nvPr>
          </p:nvPicPr>
          <p:blipFill>
            <a:blip r:embed="rId36" cstate="print">
              <a:biLevel thresh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854873" y="127000"/>
              <a:ext cx="228600" cy="228600"/>
            </a:xfrm>
            <a:prstGeom prst="rect">
              <a:avLst/>
            </a:prstGeom>
          </p:spPr>
        </p:pic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DA77A4F1-B395-4422-BC55-F017296E788C}"/>
              </a:ext>
            </a:extLst>
          </p:cNvPr>
          <p:cNvGrpSpPr/>
          <p:nvPr>
            <p:custDataLst>
              <p:custData r:id="rId2"/>
            </p:custDataLst>
          </p:nvPr>
        </p:nvGrpSpPr>
        <p:grpSpPr>
          <a:xfrm>
            <a:off x="0" y="616221"/>
            <a:ext cx="2124702" cy="6224155"/>
            <a:chOff x="-1" y="482600"/>
            <a:chExt cx="2124702" cy="6224155"/>
          </a:xfrm>
        </p:grpSpPr>
        <p:sp>
          <p:nvSpPr>
            <p:cNvPr id="8" name="Content">
              <a:extLst>
                <a:ext uri="{FF2B5EF4-FFF2-40B4-BE49-F238E27FC236}">
                  <a16:creationId xmlns:a16="http://schemas.microsoft.com/office/drawing/2014/main" id="{1BDCD261-9153-459D-8C3F-01248E15D277}"/>
                </a:ext>
              </a:extLst>
            </p:cNvPr>
            <p:cNvSpPr/>
            <p:nvPr>
              <p:custDataLst>
                <p:custData r:id="rId31"/>
              </p:custDataLst>
            </p:nvPr>
          </p:nvSpPr>
          <p:spPr>
            <a:xfrm>
              <a:off x="-1" y="482600"/>
              <a:ext cx="1773045" cy="6224155"/>
            </a:xfrm>
            <a:prstGeom prst="roundRect">
              <a:avLst/>
            </a:prstGeom>
            <a:solidFill>
              <a:schemeClr val="tx1">
                <a:lumMod val="75000"/>
                <a:lumOff val="25000"/>
              </a:schemeClr>
            </a:solidFill>
            <a:ln w="3175">
              <a:solidFill>
                <a:srgbClr val="000000">
                  <a:lumMod val="50000"/>
                  <a:lumOff val="50000"/>
                </a:srgbClr>
              </a:solidFill>
            </a:ln>
            <a:effectLst/>
          </p:spPr>
          <p:style>
            <a:lnRef idx="2">
              <a:srgbClr val="4F81BD">
                <a:shade val="50000"/>
              </a:srgbClr>
            </a:lnRef>
            <a:fillRef idx="1">
              <a:srgbClr val="4F81BD"/>
            </a:fillRef>
            <a:effectRef idx="0">
              <a:srgbClr val="4F81BD"/>
            </a:effectRef>
            <a:fontRef idx="minor">
              <a:srgbClr val="000000"/>
            </a:fontRef>
          </p:style>
          <p:txBody>
            <a:bodyPr wrap="square" lIns="91440" tIns="0" rIns="91440" bIns="9144" rtlCol="0" anchor="ctr">
              <a:noAutofit/>
            </a:bodyPr>
            <a:lstStyle/>
            <a:p>
              <a:pPr algn="ctr"/>
              <a:endParaRPr lang="en-US" sz="1200" dirty="0">
                <a:solidFill>
                  <a:srgbClr val="000000"/>
                </a:solidFill>
                <a:latin typeface="Segoe UI" pitchFamily="34" charset="0"/>
                <a:cs typeface="Segoe UI" pitchFamily="34" charset="0"/>
              </a:endParaRPr>
            </a:p>
          </p:txBody>
        </p:sp>
        <p:sp>
          <p:nvSpPr>
            <p:cNvPr id="9" name="Content">
              <a:extLst>
                <a:ext uri="{FF2B5EF4-FFF2-40B4-BE49-F238E27FC236}">
                  <a16:creationId xmlns:a16="http://schemas.microsoft.com/office/drawing/2014/main" id="{9CB65EE8-B97C-4819-B52A-3B79F1909758}"/>
                </a:ext>
              </a:extLst>
            </p:cNvPr>
            <p:cNvSpPr txBox="1"/>
            <p:nvPr>
              <p:custDataLst>
                <p:custData r:id="rId32"/>
              </p:custDataLst>
            </p:nvPr>
          </p:nvSpPr>
          <p:spPr>
            <a:xfrm>
              <a:off x="55756" y="931383"/>
              <a:ext cx="2068945" cy="1740319"/>
            </a:xfrm>
            <a:prstGeom prst="rect">
              <a:avLst/>
            </a:prstGeom>
            <a:noFill/>
          </p:spPr>
          <p:txBody>
            <a:bodyPr wrap="square" lIns="91440" tIns="18288" rIns="91440" bIns="28800" rtlCol="0" anchor="ctr" anchorCtr="0">
              <a:spAutoFit/>
            </a:bodyPr>
            <a:lstStyle/>
            <a:p>
              <a:r>
                <a:rPr lang="en-US" sz="1000" b="1" dirty="0">
                  <a:solidFill>
                    <a:schemeClr val="bg1"/>
                  </a:solidFill>
                  <a:latin typeface="Gill Sans MT" panose="020B0502020104020203" pitchFamily="34" charset="0"/>
                  <a:ea typeface="Segoe UI" pitchFamily="34" charset="0"/>
                  <a:cs typeface="Segoe UI" pitchFamily="34" charset="0"/>
                </a:rPr>
                <a:t>OF/OC Sales</a:t>
              </a:r>
            </a:p>
            <a:p>
              <a:r>
                <a:rPr lang="en-US" sz="1000" dirty="0">
                  <a:solidFill>
                    <a:schemeClr val="bg1"/>
                  </a:solidFill>
                  <a:latin typeface="Gill Sans MT" panose="020B0502020104020203" pitchFamily="34" charset="0"/>
                  <a:ea typeface="Segoe UI" pitchFamily="34" charset="0"/>
                  <a:cs typeface="Segoe UI" pitchFamily="34" charset="0"/>
                </a:rPr>
                <a:t>     Accommodations</a:t>
              </a:r>
              <a:br>
                <a:rPr lang="en-US" sz="1000" dirty="0">
                  <a:solidFill>
                    <a:schemeClr val="bg1"/>
                  </a:solidFill>
                  <a:latin typeface="Gill Sans MT" panose="020B0502020104020203" pitchFamily="34" charset="0"/>
                  <a:ea typeface="Segoe UI" pitchFamily="34" charset="0"/>
                  <a:cs typeface="Segoe UI" pitchFamily="34" charset="0"/>
                </a:rPr>
              </a:br>
              <a:r>
                <a:rPr lang="en-US" sz="1000" dirty="0">
                  <a:solidFill>
                    <a:schemeClr val="bg1"/>
                  </a:solidFill>
                  <a:latin typeface="Gill Sans MT" panose="020B0502020104020203" pitchFamily="34" charset="0"/>
                  <a:ea typeface="Segoe UI" pitchFamily="34" charset="0"/>
                  <a:cs typeface="Segoe UI" pitchFamily="34" charset="0"/>
                </a:rPr>
                <a:t>     Flights</a:t>
              </a:r>
              <a:br>
                <a:rPr lang="en-US" sz="1000" dirty="0">
                  <a:solidFill>
                    <a:schemeClr val="bg1"/>
                  </a:solidFill>
                  <a:latin typeface="Gill Sans MT" panose="020B0502020104020203" pitchFamily="34" charset="0"/>
                  <a:ea typeface="Segoe UI" pitchFamily="34" charset="0"/>
                  <a:cs typeface="Segoe UI" pitchFamily="34" charset="0"/>
                </a:rPr>
              </a:br>
              <a:r>
                <a:rPr lang="en-US" sz="1000" dirty="0">
                  <a:solidFill>
                    <a:schemeClr val="bg1"/>
                  </a:solidFill>
                  <a:latin typeface="Gill Sans MT" panose="020B0502020104020203" pitchFamily="34" charset="0"/>
                  <a:ea typeface="Segoe UI" pitchFamily="34" charset="0"/>
                  <a:cs typeface="Segoe UI" pitchFamily="34" charset="0"/>
                </a:rPr>
                <a:t>     Tickets</a:t>
              </a:r>
              <a:br>
                <a:rPr lang="en-US" sz="1000" dirty="0">
                  <a:solidFill>
                    <a:schemeClr val="bg1"/>
                  </a:solidFill>
                  <a:latin typeface="Gill Sans MT" panose="020B0502020104020203" pitchFamily="34" charset="0"/>
                  <a:ea typeface="Segoe UI" pitchFamily="34" charset="0"/>
                  <a:cs typeface="Segoe UI" pitchFamily="34" charset="0"/>
                </a:rPr>
              </a:br>
              <a:r>
                <a:rPr lang="en-US" sz="1000" dirty="0">
                  <a:solidFill>
                    <a:schemeClr val="bg1"/>
                  </a:solidFill>
                  <a:latin typeface="Gill Sans MT" panose="020B0502020104020203" pitchFamily="34" charset="0"/>
                  <a:ea typeface="Segoe UI" pitchFamily="34" charset="0"/>
                  <a:cs typeface="Segoe UI" pitchFamily="34" charset="0"/>
                </a:rPr>
                <a:t>     Cruise</a:t>
              </a:r>
              <a:br>
                <a:rPr lang="en-US" sz="1000" dirty="0">
                  <a:solidFill>
                    <a:schemeClr val="bg1"/>
                  </a:solidFill>
                  <a:latin typeface="Gill Sans MT" panose="020B0502020104020203" pitchFamily="34" charset="0"/>
                  <a:ea typeface="Segoe UI" pitchFamily="34" charset="0"/>
                  <a:cs typeface="Segoe UI" pitchFamily="34" charset="0"/>
                </a:rPr>
              </a:br>
              <a:r>
                <a:rPr lang="en-US" sz="1000" dirty="0">
                  <a:solidFill>
                    <a:schemeClr val="bg1"/>
                  </a:solidFill>
                  <a:latin typeface="Gill Sans MT" panose="020B0502020104020203" pitchFamily="34" charset="0"/>
                  <a:ea typeface="Segoe UI" pitchFamily="34" charset="0"/>
                  <a:cs typeface="Segoe UI" pitchFamily="34" charset="0"/>
                </a:rPr>
                <a:t>     Transport</a:t>
              </a:r>
              <a:br>
                <a:rPr lang="en-US" sz="1000" dirty="0">
                  <a:solidFill>
                    <a:schemeClr val="bg1"/>
                  </a:solidFill>
                  <a:latin typeface="Gill Sans MT" panose="020B0502020104020203" pitchFamily="34" charset="0"/>
                  <a:ea typeface="Segoe UI" pitchFamily="34" charset="0"/>
                  <a:cs typeface="Segoe UI" pitchFamily="34" charset="0"/>
                </a:rPr>
              </a:br>
              <a:r>
                <a:rPr lang="en-US" sz="1000" dirty="0">
                  <a:solidFill>
                    <a:schemeClr val="bg1"/>
                  </a:solidFill>
                  <a:latin typeface="Gill Sans MT" panose="020B0502020104020203" pitchFamily="34" charset="0"/>
                  <a:ea typeface="Segoe UI" pitchFamily="34" charset="0"/>
                  <a:cs typeface="Segoe UI" pitchFamily="34" charset="0"/>
                </a:rPr>
                <a:t>     Others</a:t>
              </a:r>
            </a:p>
            <a:p>
              <a:r>
                <a:rPr lang="en-US" sz="1000" dirty="0">
                  <a:solidFill>
                    <a:schemeClr val="bg1"/>
                  </a:solidFill>
                  <a:latin typeface="Gill Sans MT" panose="020B0502020104020203" pitchFamily="34" charset="0"/>
                  <a:ea typeface="Segoe UI" pitchFamily="34" charset="0"/>
                  <a:cs typeface="Segoe UI" pitchFamily="34" charset="0"/>
                </a:rPr>
                <a:t>            </a:t>
              </a:r>
              <a:r>
                <a:rPr lang="en-US" sz="1000" u="sng" dirty="0">
                  <a:solidFill>
                    <a:schemeClr val="bg1"/>
                  </a:solidFill>
                  <a:latin typeface="Gill Sans MT" panose="020B0502020104020203" pitchFamily="34" charset="0"/>
                  <a:ea typeface="Segoe UI" pitchFamily="34" charset="0"/>
                  <a:cs typeface="Segoe UI" pitchFamily="34" charset="0"/>
                </a:rPr>
                <a:t>Destination Info</a:t>
              </a:r>
              <a:br>
                <a:rPr lang="en-US" sz="1000" dirty="0">
                  <a:solidFill>
                    <a:schemeClr val="bg1"/>
                  </a:solidFill>
                  <a:latin typeface="Gill Sans MT" panose="020B0502020104020203" pitchFamily="34" charset="0"/>
                  <a:ea typeface="Segoe UI" pitchFamily="34" charset="0"/>
                  <a:cs typeface="Segoe UI" pitchFamily="34" charset="0"/>
                </a:rPr>
              </a:br>
              <a:r>
                <a:rPr lang="en-US" sz="1000" dirty="0">
                  <a:solidFill>
                    <a:schemeClr val="bg1"/>
                  </a:solidFill>
                  <a:latin typeface="Gill Sans MT" panose="020B0502020104020203" pitchFamily="34" charset="0"/>
                  <a:ea typeface="Segoe UI" pitchFamily="34" charset="0"/>
                  <a:cs typeface="Segoe UI" pitchFamily="34" charset="0"/>
                </a:rPr>
                <a:t>     </a:t>
              </a:r>
              <a:br>
                <a:rPr lang="en-US" sz="1000" b="1" dirty="0">
                  <a:solidFill>
                    <a:schemeClr val="bg1"/>
                  </a:solidFill>
                  <a:latin typeface="Gill Sans MT" panose="020B0502020104020203" pitchFamily="34" charset="0"/>
                  <a:ea typeface="Segoe UI" pitchFamily="34" charset="0"/>
                  <a:cs typeface="Segoe UI" pitchFamily="34" charset="0"/>
                </a:rPr>
              </a:br>
              <a:endParaRPr lang="en-US" sz="1000" b="1" dirty="0">
                <a:solidFill>
                  <a:schemeClr val="bg1"/>
                </a:solidFill>
                <a:latin typeface="Gill Sans MT" panose="020B0502020104020203" pitchFamily="34" charset="0"/>
                <a:ea typeface="Segoe UI" pitchFamily="34" charset="0"/>
                <a:cs typeface="Segoe UI" pitchFamily="34" charset="0"/>
              </a:endParaRPr>
            </a:p>
            <a:p>
              <a:endParaRPr lang="en-US" sz="1000" b="1" dirty="0">
                <a:solidFill>
                  <a:schemeClr val="bg1"/>
                </a:solidFill>
                <a:latin typeface="Gill Sans MT" panose="020B0502020104020203" pitchFamily="34" charset="0"/>
                <a:ea typeface="Segoe UI" pitchFamily="34" charset="0"/>
                <a:cs typeface="Segoe UI" pitchFamily="34" charset="0"/>
              </a:endParaRPr>
            </a:p>
          </p:txBody>
        </p:sp>
      </p:grpSp>
      <p:sp>
        <p:nvSpPr>
          <p:cNvPr id="10" name="Content">
            <a:extLst>
              <a:ext uri="{FF2B5EF4-FFF2-40B4-BE49-F238E27FC236}">
                <a16:creationId xmlns:a16="http://schemas.microsoft.com/office/drawing/2014/main" id="{88455B29-7B54-41A8-8F14-D1A779C4EF94}"/>
              </a:ext>
            </a:extLst>
          </p:cNvPr>
          <p:cNvSpPr/>
          <p:nvPr>
            <p:custDataLst>
              <p:custData r:id="rId3"/>
            </p:custDataLst>
          </p:nvPr>
        </p:nvSpPr>
        <p:spPr>
          <a:xfrm>
            <a:off x="1994459" y="616221"/>
            <a:ext cx="10089014" cy="4683913"/>
          </a:xfrm>
          <a:prstGeom prst="roundRect">
            <a:avLst>
              <a:gd name="adj" fmla="val 519"/>
            </a:avLst>
          </a:prstGeom>
          <a:solidFill>
            <a:srgbClr val="FFFFFF">
              <a:lumMod val="95000"/>
            </a:srgbClr>
          </a:solidFill>
          <a:ln w="3175">
            <a:solidFill>
              <a:srgbClr val="000000">
                <a:lumMod val="50000"/>
                <a:lumOff val="50000"/>
              </a:srgbClr>
            </a:solidFill>
          </a:ln>
          <a:effectLst/>
        </p:spPr>
        <p:style>
          <a:lnRef idx="2">
            <a:srgbClr val="4F81BD">
              <a:shade val="50000"/>
            </a:srgbClr>
          </a:lnRef>
          <a:fillRef idx="1">
            <a:srgbClr val="4F81BD"/>
          </a:fillRef>
          <a:effectRef idx="0">
            <a:srgbClr val="4F81BD"/>
          </a:effectRef>
          <a:fontRef idx="minor">
            <a:srgbClr val="000000"/>
          </a:fontRef>
        </p:style>
        <p:txBody>
          <a:bodyPr wrap="square" lIns="91440" tIns="0" rIns="91440" bIns="9144" rtlCol="0" anchor="ctr">
            <a:noAutofit/>
          </a:bodyPr>
          <a:lstStyle/>
          <a:p>
            <a:pPr algn="ctr"/>
            <a:endParaRPr lang="en-US" sz="1200" dirty="0">
              <a:solidFill>
                <a:srgbClr val="000000"/>
              </a:solidFill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11" name="Content">
            <a:extLst>
              <a:ext uri="{FF2B5EF4-FFF2-40B4-BE49-F238E27FC236}">
                <a16:creationId xmlns:a16="http://schemas.microsoft.com/office/drawing/2014/main" id="{B58A5911-55A6-47B8-A1AF-E2CDE02CDB59}"/>
              </a:ext>
            </a:extLst>
          </p:cNvPr>
          <p:cNvSpPr txBox="1"/>
          <p:nvPr>
            <p:custDataLst>
              <p:custData r:id="rId4"/>
            </p:custDataLst>
          </p:nvPr>
        </p:nvSpPr>
        <p:spPr>
          <a:xfrm>
            <a:off x="2017486" y="768478"/>
            <a:ext cx="1590500" cy="230832"/>
          </a:xfrm>
          <a:prstGeom prst="rect">
            <a:avLst/>
          </a:prstGeom>
          <a:noFill/>
        </p:spPr>
        <p:txBody>
          <a:bodyPr wrap="none" lIns="91440" tIns="18288" rIns="91440" bIns="27432" rtlCol="0" anchor="ctr" anchorCtr="0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Add Destination Info</a:t>
            </a:r>
          </a:p>
        </p:txBody>
      </p:sp>
      <p:sp>
        <p:nvSpPr>
          <p:cNvPr id="12" name="Content">
            <a:extLst>
              <a:ext uri="{FF2B5EF4-FFF2-40B4-BE49-F238E27FC236}">
                <a16:creationId xmlns:a16="http://schemas.microsoft.com/office/drawing/2014/main" id="{6E242C52-2CB5-40F4-9A78-622AF06A4CD9}"/>
              </a:ext>
            </a:extLst>
          </p:cNvPr>
          <p:cNvSpPr/>
          <p:nvPr>
            <p:custDataLst>
              <p:custData r:id="rId5"/>
            </p:custDataLst>
          </p:nvPr>
        </p:nvSpPr>
        <p:spPr>
          <a:xfrm>
            <a:off x="4518088" y="1319936"/>
            <a:ext cx="4056743" cy="340914"/>
          </a:xfrm>
          <a:prstGeom prst="roundRect">
            <a:avLst/>
          </a:prstGeom>
          <a:solidFill>
            <a:srgbClr val="FFFFFF">
              <a:lumMod val="95000"/>
            </a:srgbClr>
          </a:solidFill>
          <a:ln w="3175">
            <a:solidFill>
              <a:srgbClr val="000000">
                <a:lumMod val="50000"/>
                <a:lumOff val="50000"/>
              </a:srgbClr>
            </a:solidFill>
          </a:ln>
          <a:effectLst/>
        </p:spPr>
        <p:style>
          <a:lnRef idx="2">
            <a:srgbClr val="4F81BD">
              <a:shade val="50000"/>
            </a:srgbClr>
          </a:lnRef>
          <a:fillRef idx="1">
            <a:srgbClr val="4F81BD"/>
          </a:fillRef>
          <a:effectRef idx="0">
            <a:srgbClr val="4F81BD"/>
          </a:effectRef>
          <a:fontRef idx="minor">
            <a:srgbClr val="000000"/>
          </a:fontRef>
        </p:style>
        <p:txBody>
          <a:bodyPr wrap="square" lIns="91440" tIns="0" rIns="91440" bIns="9144" rtlCol="0" anchor="ctr">
            <a:noAutofit/>
          </a:bodyPr>
          <a:lstStyle/>
          <a:p>
            <a:pPr algn="ctr"/>
            <a:endParaRPr lang="en-US" sz="1200" dirty="0">
              <a:solidFill>
                <a:srgbClr val="000000"/>
              </a:solidFill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13" name="Content">
            <a:extLst>
              <a:ext uri="{FF2B5EF4-FFF2-40B4-BE49-F238E27FC236}">
                <a16:creationId xmlns:a16="http://schemas.microsoft.com/office/drawing/2014/main" id="{E16ED434-89FA-4889-B4FF-1A67E494CCB2}"/>
              </a:ext>
            </a:extLst>
          </p:cNvPr>
          <p:cNvSpPr/>
          <p:nvPr>
            <p:custDataLst>
              <p:custData r:id="rId6"/>
            </p:custDataLst>
          </p:nvPr>
        </p:nvSpPr>
        <p:spPr>
          <a:xfrm>
            <a:off x="4518087" y="1925833"/>
            <a:ext cx="4056743" cy="340914"/>
          </a:xfrm>
          <a:prstGeom prst="roundRect">
            <a:avLst/>
          </a:prstGeom>
          <a:solidFill>
            <a:srgbClr val="FFFFFF">
              <a:lumMod val="95000"/>
            </a:srgbClr>
          </a:solidFill>
          <a:ln w="3175">
            <a:solidFill>
              <a:srgbClr val="000000">
                <a:lumMod val="50000"/>
                <a:lumOff val="50000"/>
              </a:srgbClr>
            </a:solidFill>
          </a:ln>
          <a:effectLst/>
        </p:spPr>
        <p:style>
          <a:lnRef idx="2">
            <a:srgbClr val="4F81BD">
              <a:shade val="50000"/>
            </a:srgbClr>
          </a:lnRef>
          <a:fillRef idx="1">
            <a:srgbClr val="4F81BD"/>
          </a:fillRef>
          <a:effectRef idx="0">
            <a:srgbClr val="4F81BD"/>
          </a:effectRef>
          <a:fontRef idx="minor">
            <a:srgbClr val="000000"/>
          </a:fontRef>
        </p:style>
        <p:txBody>
          <a:bodyPr wrap="square" lIns="91440" tIns="0" rIns="91440" bIns="9144" rtlCol="0" anchor="ctr">
            <a:noAutofit/>
          </a:bodyPr>
          <a:lstStyle/>
          <a:p>
            <a:r>
              <a:rPr lang="en-US" sz="1200" dirty="0">
                <a:solidFill>
                  <a:schemeClr val="accent3"/>
                </a:solidFill>
                <a:latin typeface="Segoe UI" pitchFamily="34" charset="0"/>
                <a:cs typeface="Segoe UI" pitchFamily="34" charset="0"/>
              </a:rPr>
              <a:t>Select Type</a:t>
            </a:r>
          </a:p>
        </p:txBody>
      </p:sp>
      <p:sp>
        <p:nvSpPr>
          <p:cNvPr id="15" name="Content">
            <a:extLst>
              <a:ext uri="{FF2B5EF4-FFF2-40B4-BE49-F238E27FC236}">
                <a16:creationId xmlns:a16="http://schemas.microsoft.com/office/drawing/2014/main" id="{A663244F-4157-4ADF-AE89-F179B253D552}"/>
              </a:ext>
            </a:extLst>
          </p:cNvPr>
          <p:cNvSpPr txBox="1"/>
          <p:nvPr>
            <p:custDataLst>
              <p:custData r:id="rId7"/>
            </p:custDataLst>
          </p:nvPr>
        </p:nvSpPr>
        <p:spPr>
          <a:xfrm>
            <a:off x="3388021" y="1374977"/>
            <a:ext cx="591829" cy="230832"/>
          </a:xfrm>
          <a:prstGeom prst="rect">
            <a:avLst/>
          </a:prstGeom>
          <a:noFill/>
        </p:spPr>
        <p:txBody>
          <a:bodyPr wrap="none" lIns="91440" tIns="18288" rIns="91440" bIns="27432" rtlCol="0" anchor="ctr" anchorCtr="0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Name</a:t>
            </a:r>
          </a:p>
        </p:txBody>
      </p:sp>
      <p:sp>
        <p:nvSpPr>
          <p:cNvPr id="16" name="Content">
            <a:extLst>
              <a:ext uri="{FF2B5EF4-FFF2-40B4-BE49-F238E27FC236}">
                <a16:creationId xmlns:a16="http://schemas.microsoft.com/office/drawing/2014/main" id="{04BBB452-BB2D-4AEF-866A-9439A4C78637}"/>
              </a:ext>
            </a:extLst>
          </p:cNvPr>
          <p:cNvSpPr txBox="1"/>
          <p:nvPr>
            <p:custDataLst>
              <p:custData r:id="rId8"/>
            </p:custDataLst>
          </p:nvPr>
        </p:nvSpPr>
        <p:spPr>
          <a:xfrm>
            <a:off x="3479841" y="1935163"/>
            <a:ext cx="500009" cy="230832"/>
          </a:xfrm>
          <a:prstGeom prst="rect">
            <a:avLst/>
          </a:prstGeom>
          <a:noFill/>
        </p:spPr>
        <p:txBody>
          <a:bodyPr wrap="none" lIns="91440" tIns="18288" rIns="91440" bIns="27432" rtlCol="0" anchor="ctr" anchorCtr="0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Type</a:t>
            </a:r>
          </a:p>
        </p:txBody>
      </p:sp>
      <p:pic>
        <p:nvPicPr>
          <p:cNvPr id="17" name="Picture 2" descr="C:\Users\t-dantay\Documents\First24\arrowsimple1.png">
            <a:extLst>
              <a:ext uri="{FF2B5EF4-FFF2-40B4-BE49-F238E27FC236}">
                <a16:creationId xmlns:a16="http://schemas.microsoft.com/office/drawing/2014/main" id="{EA75D0A1-D41F-4D5C-AED0-79B10DE18E6E}"/>
              </a:ext>
            </a:extLst>
          </p:cNvPr>
          <p:cNvPicPr>
            <a:picLocks noChangeAspect="1" noChangeArrowheads="1"/>
          </p:cNvPicPr>
          <p:nvPr>
            <p:custDataLst>
              <p:custData r:id="rId9"/>
            </p:custDataLst>
          </p:nvPr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8278326" y="1981990"/>
            <a:ext cx="228600" cy="22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Content">
            <a:extLst>
              <a:ext uri="{FF2B5EF4-FFF2-40B4-BE49-F238E27FC236}">
                <a16:creationId xmlns:a16="http://schemas.microsoft.com/office/drawing/2014/main" id="{FD6A19E2-9B2F-4A4C-AE29-F22B3C307B25}"/>
              </a:ext>
            </a:extLst>
          </p:cNvPr>
          <p:cNvSpPr txBox="1"/>
          <p:nvPr>
            <p:custDataLst>
              <p:custData r:id="rId10"/>
            </p:custDataLst>
          </p:nvPr>
        </p:nvSpPr>
        <p:spPr>
          <a:xfrm>
            <a:off x="3331916" y="2517596"/>
            <a:ext cx="647934" cy="230832"/>
          </a:xfrm>
          <a:prstGeom prst="rect">
            <a:avLst/>
          </a:prstGeom>
          <a:noFill/>
        </p:spPr>
        <p:txBody>
          <a:bodyPr wrap="none" lIns="91440" tIns="18288" rIns="91440" bIns="27432" rtlCol="0" anchor="ctr" anchorCtr="0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Brands</a:t>
            </a:r>
          </a:p>
        </p:txBody>
      </p:sp>
      <p:grpSp>
        <p:nvGrpSpPr>
          <p:cNvPr id="19" name="CheckBoxUnchecked">
            <a:extLst>
              <a:ext uri="{FF2B5EF4-FFF2-40B4-BE49-F238E27FC236}">
                <a16:creationId xmlns:a16="http://schemas.microsoft.com/office/drawing/2014/main" id="{138A9A9A-888C-4617-A09B-EAC393FAB731}"/>
              </a:ext>
            </a:extLst>
          </p:cNvPr>
          <p:cNvGrpSpPr/>
          <p:nvPr>
            <p:custDataLst>
              <p:custData r:id="rId11"/>
            </p:custDataLst>
          </p:nvPr>
        </p:nvGrpSpPr>
        <p:grpSpPr>
          <a:xfrm>
            <a:off x="4518074" y="2532982"/>
            <a:ext cx="993034" cy="200055"/>
            <a:chOff x="5179843" y="2101875"/>
            <a:chExt cx="930674" cy="187550"/>
          </a:xfrm>
        </p:grpSpPr>
        <p:sp>
          <p:nvSpPr>
            <p:cNvPr id="20" name="Content">
              <a:extLst>
                <a:ext uri="{FF2B5EF4-FFF2-40B4-BE49-F238E27FC236}">
                  <a16:creationId xmlns:a16="http://schemas.microsoft.com/office/drawing/2014/main" id="{BBC39D06-E2FD-485F-A0D9-C28E0ECEA8EB}"/>
                </a:ext>
              </a:extLst>
            </p:cNvPr>
            <p:cNvSpPr txBox="1"/>
            <p:nvPr/>
          </p:nvSpPr>
          <p:spPr>
            <a:xfrm>
              <a:off x="5179848" y="2101875"/>
              <a:ext cx="930669" cy="187550"/>
            </a:xfrm>
            <a:prstGeom prst="rect">
              <a:avLst/>
            </a:prstGeom>
            <a:noFill/>
          </p:spPr>
          <p:txBody>
            <a:bodyPr wrap="none" lIns="164592" tIns="18288" rIns="45720" bIns="27432" rtlCol="0" anchor="ctr" anchorCtr="0">
              <a:spAutoFit/>
            </a:bodyPr>
            <a:lstStyle/>
            <a:p>
              <a:r>
                <a:rPr lang="en-US" sz="1000" dirty="0">
                  <a:latin typeface="Segoe UI" pitchFamily="34" charset="0"/>
                  <a:ea typeface="Segoe UI" pitchFamily="34" charset="0"/>
                  <a:cs typeface="Segoe UI" pitchFamily="34" charset="0"/>
                </a:rPr>
                <a:t>Ocean Florida</a:t>
              </a:r>
            </a:p>
          </p:txBody>
        </p:sp>
        <p:sp>
          <p:nvSpPr>
            <p:cNvPr id="21" name="CheckBox">
              <a:extLst>
                <a:ext uri="{FF2B5EF4-FFF2-40B4-BE49-F238E27FC236}">
                  <a16:creationId xmlns:a16="http://schemas.microsoft.com/office/drawing/2014/main" id="{0078D7BF-F5C1-4F2F-B202-AFEC52FB1C19}"/>
                </a:ext>
              </a:extLst>
            </p:cNvPr>
            <p:cNvSpPr/>
            <p:nvPr/>
          </p:nvSpPr>
          <p:spPr>
            <a:xfrm>
              <a:off x="5179843" y="2150902"/>
              <a:ext cx="100012" cy="97631"/>
            </a:xfrm>
            <a:prstGeom prst="rect">
              <a:avLst/>
            </a:prstGeom>
            <a:solidFill>
              <a:srgbClr val="FFFFFF"/>
            </a:solidFill>
            <a:ln w="3175">
              <a:solidFill>
                <a:srgbClr val="FFFFFF">
                  <a:lumMod val="65000"/>
                </a:srgbClr>
              </a:solidFill>
            </a:ln>
            <a:effectLst>
              <a:innerShdw blurRad="63500">
                <a:prstClr val="black">
                  <a:alpha val="17000"/>
                </a:prstClr>
              </a:innerShdw>
            </a:effectLst>
          </p:spPr>
          <p:style>
            <a:lnRef idx="2">
              <a:srgbClr val="4F81BD">
                <a:shade val="50000"/>
              </a:srgbClr>
            </a:lnRef>
            <a:fillRef idx="1">
              <a:srgbClr val="4F81BD"/>
            </a:fillRef>
            <a:effectRef idx="0">
              <a:srgbClr val="4F81BD"/>
            </a:effectRef>
            <a:fontRef idx="minor">
              <a:srgbClr val="000000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22" name="CheckBoxUnchecked">
            <a:extLst>
              <a:ext uri="{FF2B5EF4-FFF2-40B4-BE49-F238E27FC236}">
                <a16:creationId xmlns:a16="http://schemas.microsoft.com/office/drawing/2014/main" id="{529E9D5A-CCEB-4AD8-8034-4391EFDBE04E}"/>
              </a:ext>
            </a:extLst>
          </p:cNvPr>
          <p:cNvGrpSpPr/>
          <p:nvPr>
            <p:custDataLst>
              <p:custData r:id="rId12"/>
            </p:custDataLst>
          </p:nvPr>
        </p:nvGrpSpPr>
        <p:grpSpPr>
          <a:xfrm>
            <a:off x="5599491" y="2528703"/>
            <a:ext cx="1143716" cy="200055"/>
            <a:chOff x="5179843" y="2101875"/>
            <a:chExt cx="1071892" cy="187550"/>
          </a:xfrm>
        </p:grpSpPr>
        <p:sp>
          <p:nvSpPr>
            <p:cNvPr id="23" name="Content">
              <a:extLst>
                <a:ext uri="{FF2B5EF4-FFF2-40B4-BE49-F238E27FC236}">
                  <a16:creationId xmlns:a16="http://schemas.microsoft.com/office/drawing/2014/main" id="{79D25C71-C38B-4D7A-8A73-FF5E75060653}"/>
                </a:ext>
              </a:extLst>
            </p:cNvPr>
            <p:cNvSpPr txBox="1"/>
            <p:nvPr/>
          </p:nvSpPr>
          <p:spPr>
            <a:xfrm>
              <a:off x="5179848" y="2101875"/>
              <a:ext cx="1071887" cy="187550"/>
            </a:xfrm>
            <a:prstGeom prst="rect">
              <a:avLst/>
            </a:prstGeom>
            <a:noFill/>
          </p:spPr>
          <p:txBody>
            <a:bodyPr wrap="none" lIns="164592" tIns="18288" rIns="45720" bIns="27432" rtlCol="0" anchor="ctr" anchorCtr="0">
              <a:spAutoFit/>
            </a:bodyPr>
            <a:lstStyle/>
            <a:p>
              <a:r>
                <a:rPr lang="en-US" sz="1000" dirty="0">
                  <a:latin typeface="Segoe UI" pitchFamily="34" charset="0"/>
                  <a:ea typeface="Segoe UI" pitchFamily="34" charset="0"/>
                  <a:cs typeface="Segoe UI" pitchFamily="34" charset="0"/>
                </a:rPr>
                <a:t>Ocean California</a:t>
              </a:r>
            </a:p>
          </p:txBody>
        </p:sp>
        <p:sp>
          <p:nvSpPr>
            <p:cNvPr id="24" name="CheckBox">
              <a:extLst>
                <a:ext uri="{FF2B5EF4-FFF2-40B4-BE49-F238E27FC236}">
                  <a16:creationId xmlns:a16="http://schemas.microsoft.com/office/drawing/2014/main" id="{A6FA7C20-066B-4356-B309-75E233958624}"/>
                </a:ext>
              </a:extLst>
            </p:cNvPr>
            <p:cNvSpPr/>
            <p:nvPr/>
          </p:nvSpPr>
          <p:spPr>
            <a:xfrm>
              <a:off x="5179843" y="2150902"/>
              <a:ext cx="100012" cy="97631"/>
            </a:xfrm>
            <a:prstGeom prst="rect">
              <a:avLst/>
            </a:prstGeom>
            <a:solidFill>
              <a:srgbClr val="FFFFFF"/>
            </a:solidFill>
            <a:ln w="3175">
              <a:solidFill>
                <a:srgbClr val="FFFFFF">
                  <a:lumMod val="65000"/>
                </a:srgbClr>
              </a:solidFill>
            </a:ln>
            <a:effectLst>
              <a:innerShdw blurRad="63500">
                <a:prstClr val="black">
                  <a:alpha val="17000"/>
                </a:prstClr>
              </a:innerShdw>
            </a:effectLst>
          </p:spPr>
          <p:style>
            <a:lnRef idx="2">
              <a:srgbClr val="4F81BD">
                <a:shade val="50000"/>
              </a:srgbClr>
            </a:lnRef>
            <a:fillRef idx="1">
              <a:srgbClr val="4F81BD"/>
            </a:fillRef>
            <a:effectRef idx="0">
              <a:srgbClr val="4F81BD"/>
            </a:effectRef>
            <a:fontRef idx="minor">
              <a:srgbClr val="000000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25" name="CheckBoxUnchecked">
            <a:extLst>
              <a:ext uri="{FF2B5EF4-FFF2-40B4-BE49-F238E27FC236}">
                <a16:creationId xmlns:a16="http://schemas.microsoft.com/office/drawing/2014/main" id="{66ABABBE-9BE4-4503-BF4C-0081FCC84526}"/>
              </a:ext>
            </a:extLst>
          </p:cNvPr>
          <p:cNvGrpSpPr/>
          <p:nvPr>
            <p:custDataLst>
              <p:custData r:id="rId13"/>
            </p:custDataLst>
          </p:nvPr>
        </p:nvGrpSpPr>
        <p:grpSpPr>
          <a:xfrm>
            <a:off x="6870505" y="2517596"/>
            <a:ext cx="1010667" cy="200055"/>
            <a:chOff x="5179843" y="2101875"/>
            <a:chExt cx="947198" cy="187550"/>
          </a:xfrm>
        </p:grpSpPr>
        <p:sp>
          <p:nvSpPr>
            <p:cNvPr id="26" name="Content">
              <a:extLst>
                <a:ext uri="{FF2B5EF4-FFF2-40B4-BE49-F238E27FC236}">
                  <a16:creationId xmlns:a16="http://schemas.microsoft.com/office/drawing/2014/main" id="{51C9CC8C-6C10-475B-A80F-BF91C08C6747}"/>
                </a:ext>
              </a:extLst>
            </p:cNvPr>
            <p:cNvSpPr txBox="1"/>
            <p:nvPr/>
          </p:nvSpPr>
          <p:spPr>
            <a:xfrm>
              <a:off x="5179848" y="2101875"/>
              <a:ext cx="947193" cy="187550"/>
            </a:xfrm>
            <a:prstGeom prst="rect">
              <a:avLst/>
            </a:prstGeom>
            <a:noFill/>
          </p:spPr>
          <p:txBody>
            <a:bodyPr wrap="none" lIns="164592" tIns="18288" rIns="45720" bIns="27432" rtlCol="0" anchor="ctr" anchorCtr="0">
              <a:spAutoFit/>
            </a:bodyPr>
            <a:lstStyle/>
            <a:p>
              <a:r>
                <a:rPr lang="en-US" sz="1000" dirty="0">
                  <a:latin typeface="Segoe UI" pitchFamily="34" charset="0"/>
                  <a:ea typeface="Segoe UI" pitchFamily="34" charset="0"/>
                  <a:cs typeface="Segoe UI" pitchFamily="34" charset="0"/>
                </a:rPr>
                <a:t>Winged Boots</a:t>
              </a:r>
            </a:p>
          </p:txBody>
        </p:sp>
        <p:sp>
          <p:nvSpPr>
            <p:cNvPr id="27" name="CheckBox">
              <a:extLst>
                <a:ext uri="{FF2B5EF4-FFF2-40B4-BE49-F238E27FC236}">
                  <a16:creationId xmlns:a16="http://schemas.microsoft.com/office/drawing/2014/main" id="{3D8BDA1D-D61D-4114-ABD7-89CE4B4AA15C}"/>
                </a:ext>
              </a:extLst>
            </p:cNvPr>
            <p:cNvSpPr/>
            <p:nvPr/>
          </p:nvSpPr>
          <p:spPr>
            <a:xfrm>
              <a:off x="5179843" y="2150902"/>
              <a:ext cx="100012" cy="97631"/>
            </a:xfrm>
            <a:prstGeom prst="rect">
              <a:avLst/>
            </a:prstGeom>
            <a:solidFill>
              <a:srgbClr val="FFFFFF"/>
            </a:solidFill>
            <a:ln w="3175">
              <a:solidFill>
                <a:srgbClr val="FFFFFF">
                  <a:lumMod val="65000"/>
                </a:srgbClr>
              </a:solidFill>
            </a:ln>
            <a:effectLst>
              <a:innerShdw blurRad="63500">
                <a:prstClr val="black">
                  <a:alpha val="17000"/>
                </a:prstClr>
              </a:innerShdw>
            </a:effectLst>
          </p:spPr>
          <p:style>
            <a:lnRef idx="2">
              <a:srgbClr val="4F81BD">
                <a:shade val="50000"/>
              </a:srgbClr>
            </a:lnRef>
            <a:fillRef idx="1">
              <a:srgbClr val="4F81BD"/>
            </a:fillRef>
            <a:effectRef idx="0">
              <a:srgbClr val="4F81BD"/>
            </a:effectRef>
            <a:fontRef idx="minor">
              <a:srgbClr val="000000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8" name="Content">
            <a:extLst>
              <a:ext uri="{FF2B5EF4-FFF2-40B4-BE49-F238E27FC236}">
                <a16:creationId xmlns:a16="http://schemas.microsoft.com/office/drawing/2014/main" id="{8175B638-D15F-405E-A3BB-26B1B35B3569}"/>
              </a:ext>
            </a:extLst>
          </p:cNvPr>
          <p:cNvSpPr txBox="1"/>
          <p:nvPr>
            <p:custDataLst>
              <p:custData r:id="rId14"/>
            </p:custDataLst>
          </p:nvPr>
        </p:nvSpPr>
        <p:spPr>
          <a:xfrm>
            <a:off x="3206881" y="2902999"/>
            <a:ext cx="772969" cy="230832"/>
          </a:xfrm>
          <a:prstGeom prst="rect">
            <a:avLst/>
          </a:prstGeom>
          <a:noFill/>
        </p:spPr>
        <p:txBody>
          <a:bodyPr wrap="none" lIns="91440" tIns="18288" rIns="91440" bIns="27432" rtlCol="0" anchor="ctr" anchorCtr="0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Modules</a:t>
            </a:r>
          </a:p>
        </p:txBody>
      </p:sp>
      <p:grpSp>
        <p:nvGrpSpPr>
          <p:cNvPr id="29" name="CheckBoxUnchecked">
            <a:extLst>
              <a:ext uri="{FF2B5EF4-FFF2-40B4-BE49-F238E27FC236}">
                <a16:creationId xmlns:a16="http://schemas.microsoft.com/office/drawing/2014/main" id="{7E29F34D-7D78-44ED-91AA-28497E3451FD}"/>
              </a:ext>
            </a:extLst>
          </p:cNvPr>
          <p:cNvGrpSpPr/>
          <p:nvPr>
            <p:custDataLst>
              <p:custData r:id="rId15"/>
            </p:custDataLst>
          </p:nvPr>
        </p:nvGrpSpPr>
        <p:grpSpPr>
          <a:xfrm>
            <a:off x="4518082" y="2918385"/>
            <a:ext cx="499310" cy="200055"/>
            <a:chOff x="5179843" y="2101875"/>
            <a:chExt cx="467954" cy="187550"/>
          </a:xfrm>
        </p:grpSpPr>
        <p:sp>
          <p:nvSpPr>
            <p:cNvPr id="30" name="Content">
              <a:extLst>
                <a:ext uri="{FF2B5EF4-FFF2-40B4-BE49-F238E27FC236}">
                  <a16:creationId xmlns:a16="http://schemas.microsoft.com/office/drawing/2014/main" id="{60AF09ED-1FB3-493D-A7F3-C2B451D87ADC}"/>
                </a:ext>
              </a:extLst>
            </p:cNvPr>
            <p:cNvSpPr txBox="1"/>
            <p:nvPr/>
          </p:nvSpPr>
          <p:spPr>
            <a:xfrm>
              <a:off x="5179848" y="2101875"/>
              <a:ext cx="467949" cy="187550"/>
            </a:xfrm>
            <a:prstGeom prst="rect">
              <a:avLst/>
            </a:prstGeom>
            <a:noFill/>
          </p:spPr>
          <p:txBody>
            <a:bodyPr wrap="none" lIns="164592" tIns="18288" rIns="45720" bIns="27432" rtlCol="0" anchor="ctr" anchorCtr="0">
              <a:spAutoFit/>
            </a:bodyPr>
            <a:lstStyle/>
            <a:p>
              <a:r>
                <a:rPr lang="en-US" sz="1000" dirty="0">
                  <a:latin typeface="Segoe UI" pitchFamily="34" charset="0"/>
                  <a:ea typeface="Segoe UI" pitchFamily="34" charset="0"/>
                  <a:cs typeface="Segoe UI" pitchFamily="34" charset="0"/>
                </a:rPr>
                <a:t>Sales</a:t>
              </a:r>
            </a:p>
          </p:txBody>
        </p:sp>
        <p:sp>
          <p:nvSpPr>
            <p:cNvPr id="31" name="CheckBox">
              <a:extLst>
                <a:ext uri="{FF2B5EF4-FFF2-40B4-BE49-F238E27FC236}">
                  <a16:creationId xmlns:a16="http://schemas.microsoft.com/office/drawing/2014/main" id="{310E2C0B-79AA-4012-96DD-6135E347B1C6}"/>
                </a:ext>
              </a:extLst>
            </p:cNvPr>
            <p:cNvSpPr/>
            <p:nvPr/>
          </p:nvSpPr>
          <p:spPr>
            <a:xfrm>
              <a:off x="5179843" y="2150902"/>
              <a:ext cx="100012" cy="97631"/>
            </a:xfrm>
            <a:prstGeom prst="rect">
              <a:avLst/>
            </a:prstGeom>
            <a:solidFill>
              <a:srgbClr val="FFFFFF"/>
            </a:solidFill>
            <a:ln w="3175">
              <a:solidFill>
                <a:srgbClr val="FFFFFF">
                  <a:lumMod val="65000"/>
                </a:srgbClr>
              </a:solidFill>
            </a:ln>
            <a:effectLst>
              <a:innerShdw blurRad="63500">
                <a:prstClr val="black">
                  <a:alpha val="17000"/>
                </a:prstClr>
              </a:innerShdw>
            </a:effectLst>
          </p:spPr>
          <p:style>
            <a:lnRef idx="2">
              <a:srgbClr val="4F81BD">
                <a:shade val="50000"/>
              </a:srgbClr>
            </a:lnRef>
            <a:fillRef idx="1">
              <a:srgbClr val="4F81BD"/>
            </a:fillRef>
            <a:effectRef idx="0">
              <a:srgbClr val="4F81BD"/>
            </a:effectRef>
            <a:fontRef idx="minor">
              <a:srgbClr val="000000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2" name="CheckBoxUnchecked">
            <a:extLst>
              <a:ext uri="{FF2B5EF4-FFF2-40B4-BE49-F238E27FC236}">
                <a16:creationId xmlns:a16="http://schemas.microsoft.com/office/drawing/2014/main" id="{8DD3B9B1-1EF4-4030-A603-FC3F91D4212F}"/>
              </a:ext>
            </a:extLst>
          </p:cNvPr>
          <p:cNvGrpSpPr/>
          <p:nvPr>
            <p:custDataLst>
              <p:custData r:id="rId16"/>
            </p:custDataLst>
          </p:nvPr>
        </p:nvGrpSpPr>
        <p:grpSpPr>
          <a:xfrm>
            <a:off x="5599499" y="2914106"/>
            <a:ext cx="435190" cy="200055"/>
            <a:chOff x="5179843" y="2101875"/>
            <a:chExt cx="407860" cy="187550"/>
          </a:xfrm>
        </p:grpSpPr>
        <p:sp>
          <p:nvSpPr>
            <p:cNvPr id="33" name="Content">
              <a:extLst>
                <a:ext uri="{FF2B5EF4-FFF2-40B4-BE49-F238E27FC236}">
                  <a16:creationId xmlns:a16="http://schemas.microsoft.com/office/drawing/2014/main" id="{0814516B-7976-46A5-91F7-E2BEA927E6FD}"/>
                </a:ext>
              </a:extLst>
            </p:cNvPr>
            <p:cNvSpPr txBox="1"/>
            <p:nvPr/>
          </p:nvSpPr>
          <p:spPr>
            <a:xfrm>
              <a:off x="5179848" y="2101875"/>
              <a:ext cx="407855" cy="187550"/>
            </a:xfrm>
            <a:prstGeom prst="rect">
              <a:avLst/>
            </a:prstGeom>
            <a:noFill/>
          </p:spPr>
          <p:txBody>
            <a:bodyPr wrap="none" lIns="164592" tIns="18288" rIns="45720" bIns="27432" rtlCol="0" anchor="ctr" anchorCtr="0">
              <a:spAutoFit/>
            </a:bodyPr>
            <a:lstStyle/>
            <a:p>
              <a:r>
                <a:rPr lang="en-US" sz="1000" dirty="0">
                  <a:latin typeface="Segoe UI" pitchFamily="34" charset="0"/>
                  <a:ea typeface="Segoe UI" pitchFamily="34" charset="0"/>
                  <a:cs typeface="Segoe UI" pitchFamily="34" charset="0"/>
                </a:rPr>
                <a:t>CSB</a:t>
              </a:r>
            </a:p>
          </p:txBody>
        </p:sp>
        <p:sp>
          <p:nvSpPr>
            <p:cNvPr id="34" name="CheckBox">
              <a:extLst>
                <a:ext uri="{FF2B5EF4-FFF2-40B4-BE49-F238E27FC236}">
                  <a16:creationId xmlns:a16="http://schemas.microsoft.com/office/drawing/2014/main" id="{1D3F2380-ABD8-4D1B-8562-685D048A7DF6}"/>
                </a:ext>
              </a:extLst>
            </p:cNvPr>
            <p:cNvSpPr/>
            <p:nvPr/>
          </p:nvSpPr>
          <p:spPr>
            <a:xfrm>
              <a:off x="5179843" y="2150902"/>
              <a:ext cx="100012" cy="97631"/>
            </a:xfrm>
            <a:prstGeom prst="rect">
              <a:avLst/>
            </a:prstGeom>
            <a:solidFill>
              <a:srgbClr val="FFFFFF"/>
            </a:solidFill>
            <a:ln w="3175">
              <a:solidFill>
                <a:srgbClr val="FFFFFF">
                  <a:lumMod val="65000"/>
                </a:srgbClr>
              </a:solidFill>
            </a:ln>
            <a:effectLst>
              <a:innerShdw blurRad="63500">
                <a:prstClr val="black">
                  <a:alpha val="17000"/>
                </a:prstClr>
              </a:innerShdw>
            </a:effectLst>
          </p:spPr>
          <p:style>
            <a:lnRef idx="2">
              <a:srgbClr val="4F81BD">
                <a:shade val="50000"/>
              </a:srgbClr>
            </a:lnRef>
            <a:fillRef idx="1">
              <a:srgbClr val="4F81BD"/>
            </a:fillRef>
            <a:effectRef idx="0">
              <a:srgbClr val="4F81BD"/>
            </a:effectRef>
            <a:fontRef idx="minor">
              <a:srgbClr val="000000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5" name="CheckBoxUnchecked">
            <a:extLst>
              <a:ext uri="{FF2B5EF4-FFF2-40B4-BE49-F238E27FC236}">
                <a16:creationId xmlns:a16="http://schemas.microsoft.com/office/drawing/2014/main" id="{E3FD6301-1F4F-4459-ACB2-D98A114AB1F2}"/>
              </a:ext>
            </a:extLst>
          </p:cNvPr>
          <p:cNvGrpSpPr/>
          <p:nvPr>
            <p:custDataLst>
              <p:custData r:id="rId17"/>
            </p:custDataLst>
          </p:nvPr>
        </p:nvGrpSpPr>
        <p:grpSpPr>
          <a:xfrm>
            <a:off x="6870505" y="2902999"/>
            <a:ext cx="654800" cy="200055"/>
            <a:chOff x="5179843" y="2101875"/>
            <a:chExt cx="613679" cy="187550"/>
          </a:xfrm>
        </p:grpSpPr>
        <p:sp>
          <p:nvSpPr>
            <p:cNvPr id="36" name="Content">
              <a:extLst>
                <a:ext uri="{FF2B5EF4-FFF2-40B4-BE49-F238E27FC236}">
                  <a16:creationId xmlns:a16="http://schemas.microsoft.com/office/drawing/2014/main" id="{01F03D07-7151-42C9-BE9D-CAFBCDB1E011}"/>
                </a:ext>
              </a:extLst>
            </p:cNvPr>
            <p:cNvSpPr txBox="1"/>
            <p:nvPr/>
          </p:nvSpPr>
          <p:spPr>
            <a:xfrm>
              <a:off x="5179848" y="2101875"/>
              <a:ext cx="613674" cy="187550"/>
            </a:xfrm>
            <a:prstGeom prst="rect">
              <a:avLst/>
            </a:prstGeom>
            <a:noFill/>
          </p:spPr>
          <p:txBody>
            <a:bodyPr wrap="none" lIns="164592" tIns="18288" rIns="45720" bIns="27432" rtlCol="0" anchor="ctr" anchorCtr="0">
              <a:spAutoFit/>
            </a:bodyPr>
            <a:lstStyle/>
            <a:p>
              <a:r>
                <a:rPr lang="en-US" sz="1000" dirty="0">
                  <a:latin typeface="Segoe UI" pitchFamily="34" charset="0"/>
                  <a:ea typeface="Segoe UI" pitchFamily="34" charset="0"/>
                  <a:cs typeface="Segoe UI" pitchFamily="34" charset="0"/>
                </a:rPr>
                <a:t>Product</a:t>
              </a:r>
            </a:p>
          </p:txBody>
        </p:sp>
        <p:sp>
          <p:nvSpPr>
            <p:cNvPr id="37" name="CheckBox">
              <a:extLst>
                <a:ext uri="{FF2B5EF4-FFF2-40B4-BE49-F238E27FC236}">
                  <a16:creationId xmlns:a16="http://schemas.microsoft.com/office/drawing/2014/main" id="{B0C3AFF1-C828-4D5B-B9CE-27E624C1DAF9}"/>
                </a:ext>
              </a:extLst>
            </p:cNvPr>
            <p:cNvSpPr/>
            <p:nvPr/>
          </p:nvSpPr>
          <p:spPr>
            <a:xfrm>
              <a:off x="5179843" y="2150902"/>
              <a:ext cx="100012" cy="97631"/>
            </a:xfrm>
            <a:prstGeom prst="rect">
              <a:avLst/>
            </a:prstGeom>
            <a:solidFill>
              <a:srgbClr val="FFFFFF"/>
            </a:solidFill>
            <a:ln w="3175">
              <a:solidFill>
                <a:srgbClr val="FFFFFF">
                  <a:lumMod val="65000"/>
                </a:srgbClr>
              </a:solidFill>
            </a:ln>
            <a:effectLst>
              <a:innerShdw blurRad="63500">
                <a:prstClr val="black">
                  <a:alpha val="17000"/>
                </a:prstClr>
              </a:innerShdw>
            </a:effectLst>
          </p:spPr>
          <p:style>
            <a:lnRef idx="2">
              <a:srgbClr val="4F81BD">
                <a:shade val="50000"/>
              </a:srgbClr>
            </a:lnRef>
            <a:fillRef idx="1">
              <a:srgbClr val="4F81BD"/>
            </a:fillRef>
            <a:effectRef idx="0">
              <a:srgbClr val="4F81BD"/>
            </a:effectRef>
            <a:fontRef idx="minor">
              <a:srgbClr val="000000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48" name="CheckBoxUnchecked">
            <a:extLst>
              <a:ext uri="{FF2B5EF4-FFF2-40B4-BE49-F238E27FC236}">
                <a16:creationId xmlns:a16="http://schemas.microsoft.com/office/drawing/2014/main" id="{0F9E5717-DF3B-42EF-9124-704E858204CB}"/>
              </a:ext>
            </a:extLst>
          </p:cNvPr>
          <p:cNvGrpSpPr/>
          <p:nvPr>
            <p:custDataLst>
              <p:custData r:id="rId18"/>
            </p:custDataLst>
          </p:nvPr>
        </p:nvGrpSpPr>
        <p:grpSpPr>
          <a:xfrm>
            <a:off x="4515293" y="3183827"/>
            <a:ext cx="581063" cy="200055"/>
            <a:chOff x="5179843" y="2101875"/>
            <a:chExt cx="544572" cy="187550"/>
          </a:xfrm>
        </p:grpSpPr>
        <p:sp>
          <p:nvSpPr>
            <p:cNvPr id="49" name="Content">
              <a:extLst>
                <a:ext uri="{FF2B5EF4-FFF2-40B4-BE49-F238E27FC236}">
                  <a16:creationId xmlns:a16="http://schemas.microsoft.com/office/drawing/2014/main" id="{1117FCBB-49B1-4B1F-90B4-1A7CFFB9786C}"/>
                </a:ext>
              </a:extLst>
            </p:cNvPr>
            <p:cNvSpPr txBox="1"/>
            <p:nvPr/>
          </p:nvSpPr>
          <p:spPr>
            <a:xfrm>
              <a:off x="5179848" y="2101875"/>
              <a:ext cx="544567" cy="187550"/>
            </a:xfrm>
            <a:prstGeom prst="rect">
              <a:avLst/>
            </a:prstGeom>
            <a:noFill/>
          </p:spPr>
          <p:txBody>
            <a:bodyPr wrap="none" lIns="164592" tIns="18288" rIns="45720" bIns="27432" rtlCol="0" anchor="ctr" anchorCtr="0">
              <a:spAutoFit/>
            </a:bodyPr>
            <a:lstStyle/>
            <a:p>
              <a:r>
                <a:rPr lang="en-US" sz="1000" dirty="0">
                  <a:latin typeface="Segoe UI" pitchFamily="34" charset="0"/>
                  <a:ea typeface="Segoe UI" pitchFamily="34" charset="0"/>
                  <a:cs typeface="Segoe UI" pitchFamily="34" charset="0"/>
                </a:rPr>
                <a:t>Flights</a:t>
              </a:r>
            </a:p>
          </p:txBody>
        </p:sp>
        <p:sp>
          <p:nvSpPr>
            <p:cNvPr id="50" name="CheckBox">
              <a:extLst>
                <a:ext uri="{FF2B5EF4-FFF2-40B4-BE49-F238E27FC236}">
                  <a16:creationId xmlns:a16="http://schemas.microsoft.com/office/drawing/2014/main" id="{AC82D1D8-5140-4404-9976-B698A267B2F7}"/>
                </a:ext>
              </a:extLst>
            </p:cNvPr>
            <p:cNvSpPr/>
            <p:nvPr/>
          </p:nvSpPr>
          <p:spPr>
            <a:xfrm>
              <a:off x="5179843" y="2150902"/>
              <a:ext cx="100012" cy="97631"/>
            </a:xfrm>
            <a:prstGeom prst="rect">
              <a:avLst/>
            </a:prstGeom>
            <a:solidFill>
              <a:srgbClr val="FFFFFF"/>
            </a:solidFill>
            <a:ln w="3175">
              <a:solidFill>
                <a:srgbClr val="FFFFFF">
                  <a:lumMod val="65000"/>
                </a:srgbClr>
              </a:solidFill>
            </a:ln>
            <a:effectLst>
              <a:innerShdw blurRad="63500">
                <a:prstClr val="black">
                  <a:alpha val="17000"/>
                </a:prstClr>
              </a:innerShdw>
            </a:effectLst>
          </p:spPr>
          <p:style>
            <a:lnRef idx="2">
              <a:srgbClr val="4F81BD">
                <a:shade val="50000"/>
              </a:srgbClr>
            </a:lnRef>
            <a:fillRef idx="1">
              <a:srgbClr val="4F81BD"/>
            </a:fillRef>
            <a:effectRef idx="0">
              <a:srgbClr val="4F81BD"/>
            </a:effectRef>
            <a:fontRef idx="minor">
              <a:srgbClr val="000000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51" name="CheckBoxUnchecked">
            <a:extLst>
              <a:ext uri="{FF2B5EF4-FFF2-40B4-BE49-F238E27FC236}">
                <a16:creationId xmlns:a16="http://schemas.microsoft.com/office/drawing/2014/main" id="{7A1C1DAB-CEE3-42CB-A7FC-1A935A173C10}"/>
              </a:ext>
            </a:extLst>
          </p:cNvPr>
          <p:cNvGrpSpPr/>
          <p:nvPr>
            <p:custDataLst>
              <p:custData r:id="rId19"/>
            </p:custDataLst>
          </p:nvPr>
        </p:nvGrpSpPr>
        <p:grpSpPr>
          <a:xfrm>
            <a:off x="5605202" y="3179489"/>
            <a:ext cx="784643" cy="200055"/>
            <a:chOff x="5179843" y="2101875"/>
            <a:chExt cx="735368" cy="187550"/>
          </a:xfrm>
        </p:grpSpPr>
        <p:sp>
          <p:nvSpPr>
            <p:cNvPr id="52" name="Content">
              <a:extLst>
                <a:ext uri="{FF2B5EF4-FFF2-40B4-BE49-F238E27FC236}">
                  <a16:creationId xmlns:a16="http://schemas.microsoft.com/office/drawing/2014/main" id="{8168C9F3-5F9B-49CE-B8C5-6587E1ED7B59}"/>
                </a:ext>
              </a:extLst>
            </p:cNvPr>
            <p:cNvSpPr txBox="1"/>
            <p:nvPr/>
          </p:nvSpPr>
          <p:spPr>
            <a:xfrm>
              <a:off x="5179848" y="2101875"/>
              <a:ext cx="735363" cy="187550"/>
            </a:xfrm>
            <a:prstGeom prst="rect">
              <a:avLst/>
            </a:prstGeom>
            <a:noFill/>
          </p:spPr>
          <p:txBody>
            <a:bodyPr wrap="none" lIns="164592" tIns="18288" rIns="45720" bIns="27432" rtlCol="0" anchor="ctr" anchorCtr="0">
              <a:spAutoFit/>
            </a:bodyPr>
            <a:lstStyle/>
            <a:p>
              <a:r>
                <a:rPr lang="en-US" sz="1000" dirty="0">
                  <a:latin typeface="Segoe UI" pitchFamily="34" charset="0"/>
                  <a:ea typeface="Segoe UI" pitchFamily="34" charset="0"/>
                  <a:cs typeface="Segoe UI" pitchFamily="34" charset="0"/>
                </a:rPr>
                <a:t>Concierge</a:t>
              </a:r>
            </a:p>
          </p:txBody>
        </p:sp>
        <p:sp>
          <p:nvSpPr>
            <p:cNvPr id="53" name="CheckBox">
              <a:extLst>
                <a:ext uri="{FF2B5EF4-FFF2-40B4-BE49-F238E27FC236}">
                  <a16:creationId xmlns:a16="http://schemas.microsoft.com/office/drawing/2014/main" id="{BF629D28-8D2D-4F41-A52C-40D3980B6C22}"/>
                </a:ext>
              </a:extLst>
            </p:cNvPr>
            <p:cNvSpPr/>
            <p:nvPr/>
          </p:nvSpPr>
          <p:spPr>
            <a:xfrm>
              <a:off x="5179843" y="2150902"/>
              <a:ext cx="100012" cy="97631"/>
            </a:xfrm>
            <a:prstGeom prst="rect">
              <a:avLst/>
            </a:prstGeom>
            <a:solidFill>
              <a:srgbClr val="FFFFFF"/>
            </a:solidFill>
            <a:ln w="3175">
              <a:solidFill>
                <a:srgbClr val="FFFFFF">
                  <a:lumMod val="65000"/>
                </a:srgbClr>
              </a:solidFill>
            </a:ln>
            <a:effectLst>
              <a:innerShdw blurRad="63500">
                <a:prstClr val="black">
                  <a:alpha val="17000"/>
                </a:prstClr>
              </a:innerShdw>
            </a:effectLst>
          </p:spPr>
          <p:style>
            <a:lnRef idx="2">
              <a:srgbClr val="4F81BD">
                <a:shade val="50000"/>
              </a:srgbClr>
            </a:lnRef>
            <a:fillRef idx="1">
              <a:srgbClr val="4F81BD"/>
            </a:fillRef>
            <a:effectRef idx="0">
              <a:srgbClr val="4F81BD"/>
            </a:effectRef>
            <a:fontRef idx="minor">
              <a:srgbClr val="000000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57" name="Content">
            <a:extLst>
              <a:ext uri="{FF2B5EF4-FFF2-40B4-BE49-F238E27FC236}">
                <a16:creationId xmlns:a16="http://schemas.microsoft.com/office/drawing/2014/main" id="{18DEC48A-AA02-4ADF-A200-DD67C65C99ED}"/>
              </a:ext>
            </a:extLst>
          </p:cNvPr>
          <p:cNvSpPr txBox="1"/>
          <p:nvPr>
            <p:custDataLst>
              <p:custData r:id="rId20"/>
            </p:custDataLst>
          </p:nvPr>
        </p:nvSpPr>
        <p:spPr>
          <a:xfrm>
            <a:off x="3086437" y="3585652"/>
            <a:ext cx="890372" cy="230832"/>
          </a:xfrm>
          <a:prstGeom prst="rect">
            <a:avLst/>
          </a:prstGeom>
          <a:noFill/>
        </p:spPr>
        <p:txBody>
          <a:bodyPr wrap="none" lIns="91440" tIns="18288" rIns="91440" bIns="27432" rtlCol="0" anchor="ctr" anchorCtr="0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User Roles</a:t>
            </a:r>
          </a:p>
        </p:txBody>
      </p:sp>
      <p:grpSp>
        <p:nvGrpSpPr>
          <p:cNvPr id="58" name="CheckBoxUnchecked">
            <a:extLst>
              <a:ext uri="{FF2B5EF4-FFF2-40B4-BE49-F238E27FC236}">
                <a16:creationId xmlns:a16="http://schemas.microsoft.com/office/drawing/2014/main" id="{58B96EE8-C873-46F8-9E33-4EC3CAA0E5FA}"/>
              </a:ext>
            </a:extLst>
          </p:cNvPr>
          <p:cNvGrpSpPr/>
          <p:nvPr>
            <p:custDataLst>
              <p:custData r:id="rId21"/>
            </p:custDataLst>
          </p:nvPr>
        </p:nvGrpSpPr>
        <p:grpSpPr>
          <a:xfrm>
            <a:off x="4532696" y="3601038"/>
            <a:ext cx="553811" cy="200055"/>
            <a:chOff x="5179843" y="2101875"/>
            <a:chExt cx="519033" cy="187550"/>
          </a:xfrm>
        </p:grpSpPr>
        <p:sp>
          <p:nvSpPr>
            <p:cNvPr id="59" name="Content">
              <a:extLst>
                <a:ext uri="{FF2B5EF4-FFF2-40B4-BE49-F238E27FC236}">
                  <a16:creationId xmlns:a16="http://schemas.microsoft.com/office/drawing/2014/main" id="{D3EA29C0-BD7F-4077-8722-6711D57C677C}"/>
                </a:ext>
              </a:extLst>
            </p:cNvPr>
            <p:cNvSpPr txBox="1"/>
            <p:nvPr/>
          </p:nvSpPr>
          <p:spPr>
            <a:xfrm>
              <a:off x="5179848" y="2101875"/>
              <a:ext cx="519028" cy="187550"/>
            </a:xfrm>
            <a:prstGeom prst="rect">
              <a:avLst/>
            </a:prstGeom>
            <a:noFill/>
          </p:spPr>
          <p:txBody>
            <a:bodyPr wrap="none" lIns="164592" tIns="18288" rIns="45720" bIns="27432" rtlCol="0" anchor="ctr" anchorCtr="0">
              <a:spAutoFit/>
            </a:bodyPr>
            <a:lstStyle/>
            <a:p>
              <a:r>
                <a:rPr lang="en-US" sz="1000" dirty="0">
                  <a:latin typeface="Segoe UI" pitchFamily="34" charset="0"/>
                  <a:ea typeface="Segoe UI" pitchFamily="34" charset="0"/>
                  <a:cs typeface="Segoe UI" pitchFamily="34" charset="0"/>
                </a:rPr>
                <a:t>Agent</a:t>
              </a:r>
            </a:p>
          </p:txBody>
        </p:sp>
        <p:sp>
          <p:nvSpPr>
            <p:cNvPr id="60" name="CheckBox">
              <a:extLst>
                <a:ext uri="{FF2B5EF4-FFF2-40B4-BE49-F238E27FC236}">
                  <a16:creationId xmlns:a16="http://schemas.microsoft.com/office/drawing/2014/main" id="{56107F09-FD91-4EF6-B128-B03F8B91BCDB}"/>
                </a:ext>
              </a:extLst>
            </p:cNvPr>
            <p:cNvSpPr/>
            <p:nvPr/>
          </p:nvSpPr>
          <p:spPr>
            <a:xfrm>
              <a:off x="5179843" y="2150902"/>
              <a:ext cx="100012" cy="97631"/>
            </a:xfrm>
            <a:prstGeom prst="rect">
              <a:avLst/>
            </a:prstGeom>
            <a:solidFill>
              <a:srgbClr val="FFFFFF"/>
            </a:solidFill>
            <a:ln w="3175">
              <a:solidFill>
                <a:srgbClr val="FFFFFF">
                  <a:lumMod val="65000"/>
                </a:srgbClr>
              </a:solidFill>
            </a:ln>
            <a:effectLst>
              <a:innerShdw blurRad="63500">
                <a:prstClr val="black">
                  <a:alpha val="17000"/>
                </a:prstClr>
              </a:innerShdw>
            </a:effectLst>
          </p:spPr>
          <p:style>
            <a:lnRef idx="2">
              <a:srgbClr val="4F81BD">
                <a:shade val="50000"/>
              </a:srgbClr>
            </a:lnRef>
            <a:fillRef idx="1">
              <a:srgbClr val="4F81BD"/>
            </a:fillRef>
            <a:effectRef idx="0">
              <a:srgbClr val="4F81BD"/>
            </a:effectRef>
            <a:fontRef idx="minor">
              <a:srgbClr val="000000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61" name="CheckBoxUnchecked">
            <a:extLst>
              <a:ext uri="{FF2B5EF4-FFF2-40B4-BE49-F238E27FC236}">
                <a16:creationId xmlns:a16="http://schemas.microsoft.com/office/drawing/2014/main" id="{8EAC36D5-6831-4617-9DD5-CE627688E49F}"/>
              </a:ext>
            </a:extLst>
          </p:cNvPr>
          <p:cNvGrpSpPr/>
          <p:nvPr>
            <p:custDataLst>
              <p:custData r:id="rId22"/>
            </p:custDataLst>
          </p:nvPr>
        </p:nvGrpSpPr>
        <p:grpSpPr>
          <a:xfrm>
            <a:off x="5614116" y="3596759"/>
            <a:ext cx="856778" cy="200055"/>
            <a:chOff x="5179843" y="2101875"/>
            <a:chExt cx="802973" cy="187550"/>
          </a:xfrm>
        </p:grpSpPr>
        <p:sp>
          <p:nvSpPr>
            <p:cNvPr id="62" name="Content">
              <a:extLst>
                <a:ext uri="{FF2B5EF4-FFF2-40B4-BE49-F238E27FC236}">
                  <a16:creationId xmlns:a16="http://schemas.microsoft.com/office/drawing/2014/main" id="{929B66C1-ECED-4527-B3E5-2CCCD988FFFE}"/>
                </a:ext>
              </a:extLst>
            </p:cNvPr>
            <p:cNvSpPr txBox="1"/>
            <p:nvPr/>
          </p:nvSpPr>
          <p:spPr>
            <a:xfrm>
              <a:off x="5179848" y="2101875"/>
              <a:ext cx="802968" cy="187550"/>
            </a:xfrm>
            <a:prstGeom prst="rect">
              <a:avLst/>
            </a:prstGeom>
            <a:noFill/>
          </p:spPr>
          <p:txBody>
            <a:bodyPr wrap="none" lIns="164592" tIns="18288" rIns="45720" bIns="27432" rtlCol="0" anchor="ctr" anchorCtr="0">
              <a:spAutoFit/>
            </a:bodyPr>
            <a:lstStyle/>
            <a:p>
              <a:r>
                <a:rPr lang="en-US" sz="1000" dirty="0">
                  <a:latin typeface="Segoe UI" pitchFamily="34" charset="0"/>
                  <a:ea typeface="Segoe UI" pitchFamily="34" charset="0"/>
                  <a:cs typeface="Segoe UI" pitchFamily="34" charset="0"/>
                </a:rPr>
                <a:t>Destination</a:t>
              </a:r>
            </a:p>
          </p:txBody>
        </p:sp>
        <p:sp>
          <p:nvSpPr>
            <p:cNvPr id="63" name="CheckBox">
              <a:extLst>
                <a:ext uri="{FF2B5EF4-FFF2-40B4-BE49-F238E27FC236}">
                  <a16:creationId xmlns:a16="http://schemas.microsoft.com/office/drawing/2014/main" id="{79CE759C-2519-43A5-8789-6501CC95612C}"/>
                </a:ext>
              </a:extLst>
            </p:cNvPr>
            <p:cNvSpPr/>
            <p:nvPr/>
          </p:nvSpPr>
          <p:spPr>
            <a:xfrm>
              <a:off x="5179843" y="2150902"/>
              <a:ext cx="100012" cy="97631"/>
            </a:xfrm>
            <a:prstGeom prst="rect">
              <a:avLst/>
            </a:prstGeom>
            <a:solidFill>
              <a:srgbClr val="FFFFFF"/>
            </a:solidFill>
            <a:ln w="3175">
              <a:solidFill>
                <a:srgbClr val="FFFFFF">
                  <a:lumMod val="65000"/>
                </a:srgbClr>
              </a:solidFill>
            </a:ln>
            <a:effectLst>
              <a:innerShdw blurRad="63500">
                <a:prstClr val="black">
                  <a:alpha val="17000"/>
                </a:prstClr>
              </a:innerShdw>
            </a:effectLst>
          </p:spPr>
          <p:style>
            <a:lnRef idx="2">
              <a:srgbClr val="4F81BD">
                <a:shade val="50000"/>
              </a:srgbClr>
            </a:lnRef>
            <a:fillRef idx="1">
              <a:srgbClr val="4F81BD"/>
            </a:fillRef>
            <a:effectRef idx="0">
              <a:srgbClr val="4F81BD"/>
            </a:effectRef>
            <a:fontRef idx="minor">
              <a:srgbClr val="000000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64" name="CheckBoxUnchecked">
            <a:extLst>
              <a:ext uri="{FF2B5EF4-FFF2-40B4-BE49-F238E27FC236}">
                <a16:creationId xmlns:a16="http://schemas.microsoft.com/office/drawing/2014/main" id="{EA6C3786-CC3F-4A00-BE16-54278B58A988}"/>
              </a:ext>
            </a:extLst>
          </p:cNvPr>
          <p:cNvGrpSpPr/>
          <p:nvPr>
            <p:custDataLst>
              <p:custData r:id="rId23"/>
            </p:custDataLst>
          </p:nvPr>
        </p:nvGrpSpPr>
        <p:grpSpPr>
          <a:xfrm>
            <a:off x="6885118" y="3585652"/>
            <a:ext cx="967386" cy="200055"/>
            <a:chOff x="5179843" y="2101875"/>
            <a:chExt cx="906636" cy="187550"/>
          </a:xfrm>
        </p:grpSpPr>
        <p:sp>
          <p:nvSpPr>
            <p:cNvPr id="65" name="Content">
              <a:extLst>
                <a:ext uri="{FF2B5EF4-FFF2-40B4-BE49-F238E27FC236}">
                  <a16:creationId xmlns:a16="http://schemas.microsoft.com/office/drawing/2014/main" id="{49E59749-220E-4C96-B469-C0ACE62EEAD7}"/>
                </a:ext>
              </a:extLst>
            </p:cNvPr>
            <p:cNvSpPr txBox="1"/>
            <p:nvPr/>
          </p:nvSpPr>
          <p:spPr>
            <a:xfrm>
              <a:off x="5179848" y="2101875"/>
              <a:ext cx="906631" cy="187550"/>
            </a:xfrm>
            <a:prstGeom prst="rect">
              <a:avLst/>
            </a:prstGeom>
            <a:noFill/>
          </p:spPr>
          <p:txBody>
            <a:bodyPr wrap="none" lIns="164592" tIns="18288" rIns="45720" bIns="27432" rtlCol="0" anchor="ctr" anchorCtr="0">
              <a:spAutoFit/>
            </a:bodyPr>
            <a:lstStyle/>
            <a:p>
              <a:r>
                <a:rPr lang="en-US" sz="1000" dirty="0">
                  <a:latin typeface="Segoe UI" pitchFamily="34" charset="0"/>
                  <a:ea typeface="Segoe UI" pitchFamily="34" charset="0"/>
                  <a:cs typeface="Segoe UI" pitchFamily="34" charset="0"/>
                </a:rPr>
                <a:t>Management</a:t>
              </a:r>
            </a:p>
          </p:txBody>
        </p:sp>
        <p:sp>
          <p:nvSpPr>
            <p:cNvPr id="66" name="CheckBox">
              <a:extLst>
                <a:ext uri="{FF2B5EF4-FFF2-40B4-BE49-F238E27FC236}">
                  <a16:creationId xmlns:a16="http://schemas.microsoft.com/office/drawing/2014/main" id="{8C9B0332-F887-4452-A64E-126330E7D676}"/>
                </a:ext>
              </a:extLst>
            </p:cNvPr>
            <p:cNvSpPr/>
            <p:nvPr/>
          </p:nvSpPr>
          <p:spPr>
            <a:xfrm>
              <a:off x="5179843" y="2150902"/>
              <a:ext cx="100012" cy="97631"/>
            </a:xfrm>
            <a:prstGeom prst="rect">
              <a:avLst/>
            </a:prstGeom>
            <a:solidFill>
              <a:srgbClr val="FFFFFF"/>
            </a:solidFill>
            <a:ln w="3175">
              <a:solidFill>
                <a:srgbClr val="FFFFFF">
                  <a:lumMod val="65000"/>
                </a:srgbClr>
              </a:solidFill>
            </a:ln>
            <a:effectLst>
              <a:innerShdw blurRad="63500">
                <a:prstClr val="black">
                  <a:alpha val="17000"/>
                </a:prstClr>
              </a:innerShdw>
            </a:effectLst>
          </p:spPr>
          <p:style>
            <a:lnRef idx="2">
              <a:srgbClr val="4F81BD">
                <a:shade val="50000"/>
              </a:srgbClr>
            </a:lnRef>
            <a:fillRef idx="1">
              <a:srgbClr val="4F81BD"/>
            </a:fillRef>
            <a:effectRef idx="0">
              <a:srgbClr val="4F81BD"/>
            </a:effectRef>
            <a:fontRef idx="minor">
              <a:srgbClr val="000000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67" name="CheckBoxUnchecked">
            <a:extLst>
              <a:ext uri="{FF2B5EF4-FFF2-40B4-BE49-F238E27FC236}">
                <a16:creationId xmlns:a16="http://schemas.microsoft.com/office/drawing/2014/main" id="{807C13E6-3659-4CAA-B607-56594322AAE9}"/>
              </a:ext>
            </a:extLst>
          </p:cNvPr>
          <p:cNvGrpSpPr/>
          <p:nvPr>
            <p:custDataLst>
              <p:custData r:id="rId24"/>
            </p:custDataLst>
          </p:nvPr>
        </p:nvGrpSpPr>
        <p:grpSpPr>
          <a:xfrm>
            <a:off x="4529910" y="3866480"/>
            <a:ext cx="879221" cy="200055"/>
            <a:chOff x="5179843" y="2101875"/>
            <a:chExt cx="824006" cy="187550"/>
          </a:xfrm>
        </p:grpSpPr>
        <p:sp>
          <p:nvSpPr>
            <p:cNvPr id="68" name="Content">
              <a:extLst>
                <a:ext uri="{FF2B5EF4-FFF2-40B4-BE49-F238E27FC236}">
                  <a16:creationId xmlns:a16="http://schemas.microsoft.com/office/drawing/2014/main" id="{DEE2F556-4D96-406A-81D5-6BB0CB07B60B}"/>
                </a:ext>
              </a:extLst>
            </p:cNvPr>
            <p:cNvSpPr txBox="1"/>
            <p:nvPr/>
          </p:nvSpPr>
          <p:spPr>
            <a:xfrm>
              <a:off x="5179848" y="2101875"/>
              <a:ext cx="824001" cy="187550"/>
            </a:xfrm>
            <a:prstGeom prst="rect">
              <a:avLst/>
            </a:prstGeom>
            <a:noFill/>
          </p:spPr>
          <p:txBody>
            <a:bodyPr wrap="none" lIns="164592" tIns="18288" rIns="45720" bIns="27432" rtlCol="0" anchor="ctr" anchorCtr="0">
              <a:spAutoFit/>
            </a:bodyPr>
            <a:lstStyle/>
            <a:p>
              <a:r>
                <a:rPr lang="en-US" sz="1000" dirty="0">
                  <a:latin typeface="Segoe UI" pitchFamily="34" charset="0"/>
                  <a:ea typeface="Segoe UI" pitchFamily="34" charset="0"/>
                  <a:cs typeface="Segoe UI" pitchFamily="34" charset="0"/>
                </a:rPr>
                <a:t>Ocean Beds</a:t>
              </a:r>
            </a:p>
          </p:txBody>
        </p:sp>
        <p:sp>
          <p:nvSpPr>
            <p:cNvPr id="69" name="CheckBox">
              <a:extLst>
                <a:ext uri="{FF2B5EF4-FFF2-40B4-BE49-F238E27FC236}">
                  <a16:creationId xmlns:a16="http://schemas.microsoft.com/office/drawing/2014/main" id="{B59B3420-5430-48D8-BEB3-51B5836954AB}"/>
                </a:ext>
              </a:extLst>
            </p:cNvPr>
            <p:cNvSpPr/>
            <p:nvPr/>
          </p:nvSpPr>
          <p:spPr>
            <a:xfrm>
              <a:off x="5179843" y="2150902"/>
              <a:ext cx="100012" cy="97631"/>
            </a:xfrm>
            <a:prstGeom prst="rect">
              <a:avLst/>
            </a:prstGeom>
            <a:solidFill>
              <a:srgbClr val="FFFFFF"/>
            </a:solidFill>
            <a:ln w="3175">
              <a:solidFill>
                <a:srgbClr val="FFFFFF">
                  <a:lumMod val="65000"/>
                </a:srgbClr>
              </a:solidFill>
            </a:ln>
            <a:effectLst>
              <a:innerShdw blurRad="63500">
                <a:prstClr val="black">
                  <a:alpha val="17000"/>
                </a:prstClr>
              </a:innerShdw>
            </a:effectLst>
          </p:spPr>
          <p:style>
            <a:lnRef idx="2">
              <a:srgbClr val="4F81BD">
                <a:shade val="50000"/>
              </a:srgbClr>
            </a:lnRef>
            <a:fillRef idx="1">
              <a:srgbClr val="4F81BD"/>
            </a:fillRef>
            <a:effectRef idx="0">
              <a:srgbClr val="4F81BD"/>
            </a:effectRef>
            <a:fontRef idx="minor">
              <a:srgbClr val="000000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70" name="CheckBoxUnchecked">
            <a:extLst>
              <a:ext uri="{FF2B5EF4-FFF2-40B4-BE49-F238E27FC236}">
                <a16:creationId xmlns:a16="http://schemas.microsoft.com/office/drawing/2014/main" id="{F8D668EB-3BB0-4E7A-99FF-D93D43D5AF89}"/>
              </a:ext>
            </a:extLst>
          </p:cNvPr>
          <p:cNvGrpSpPr/>
          <p:nvPr>
            <p:custDataLst>
              <p:custData r:id="rId25"/>
            </p:custDataLst>
          </p:nvPr>
        </p:nvGrpSpPr>
        <p:grpSpPr>
          <a:xfrm>
            <a:off x="5619811" y="3862142"/>
            <a:ext cx="682051" cy="200055"/>
            <a:chOff x="5179843" y="2101875"/>
            <a:chExt cx="639220" cy="187550"/>
          </a:xfrm>
        </p:grpSpPr>
        <p:sp>
          <p:nvSpPr>
            <p:cNvPr id="71" name="Content">
              <a:extLst>
                <a:ext uri="{FF2B5EF4-FFF2-40B4-BE49-F238E27FC236}">
                  <a16:creationId xmlns:a16="http://schemas.microsoft.com/office/drawing/2014/main" id="{32A5CF4D-AFFD-4076-B1BE-70CA84DBBFDB}"/>
                </a:ext>
              </a:extLst>
            </p:cNvPr>
            <p:cNvSpPr txBox="1"/>
            <p:nvPr/>
          </p:nvSpPr>
          <p:spPr>
            <a:xfrm>
              <a:off x="5179848" y="2101875"/>
              <a:ext cx="639215" cy="187550"/>
            </a:xfrm>
            <a:prstGeom prst="rect">
              <a:avLst/>
            </a:prstGeom>
            <a:noFill/>
          </p:spPr>
          <p:txBody>
            <a:bodyPr wrap="none" lIns="164592" tIns="18288" rIns="45720" bIns="27432" rtlCol="0" anchor="ctr" anchorCtr="0">
              <a:spAutoFit/>
            </a:bodyPr>
            <a:lstStyle/>
            <a:p>
              <a:r>
                <a:rPr lang="en-US" sz="1000" dirty="0">
                  <a:latin typeface="Segoe UI" pitchFamily="34" charset="0"/>
                  <a:ea typeface="Segoe UI" pitchFamily="34" charset="0"/>
                  <a:cs typeface="Segoe UI" pitchFamily="34" charset="0"/>
                </a:rPr>
                <a:t>TD Load</a:t>
              </a:r>
            </a:p>
          </p:txBody>
        </p:sp>
        <p:sp>
          <p:nvSpPr>
            <p:cNvPr id="72" name="CheckBox">
              <a:extLst>
                <a:ext uri="{FF2B5EF4-FFF2-40B4-BE49-F238E27FC236}">
                  <a16:creationId xmlns:a16="http://schemas.microsoft.com/office/drawing/2014/main" id="{9E51D828-E9BA-4388-AC9E-211AABD5AD75}"/>
                </a:ext>
              </a:extLst>
            </p:cNvPr>
            <p:cNvSpPr/>
            <p:nvPr/>
          </p:nvSpPr>
          <p:spPr>
            <a:xfrm>
              <a:off x="5179843" y="2150902"/>
              <a:ext cx="100012" cy="97631"/>
            </a:xfrm>
            <a:prstGeom prst="rect">
              <a:avLst/>
            </a:prstGeom>
            <a:solidFill>
              <a:srgbClr val="FFFFFF"/>
            </a:solidFill>
            <a:ln w="3175">
              <a:solidFill>
                <a:srgbClr val="FFFFFF">
                  <a:lumMod val="65000"/>
                </a:srgbClr>
              </a:solidFill>
            </a:ln>
            <a:effectLst>
              <a:innerShdw blurRad="63500">
                <a:prstClr val="black">
                  <a:alpha val="17000"/>
                </a:prstClr>
              </a:innerShdw>
            </a:effectLst>
          </p:spPr>
          <p:style>
            <a:lnRef idx="2">
              <a:srgbClr val="4F81BD">
                <a:shade val="50000"/>
              </a:srgbClr>
            </a:lnRef>
            <a:fillRef idx="1">
              <a:srgbClr val="4F81BD"/>
            </a:fillRef>
            <a:effectRef idx="0">
              <a:srgbClr val="4F81BD"/>
            </a:effectRef>
            <a:fontRef idx="minor">
              <a:srgbClr val="000000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73" name="Content">
            <a:extLst>
              <a:ext uri="{FF2B5EF4-FFF2-40B4-BE49-F238E27FC236}">
                <a16:creationId xmlns:a16="http://schemas.microsoft.com/office/drawing/2014/main" id="{E7C80A64-F415-458E-8932-721173C069D9}"/>
              </a:ext>
            </a:extLst>
          </p:cNvPr>
          <p:cNvSpPr txBox="1"/>
          <p:nvPr>
            <p:custDataLst>
              <p:custData r:id="rId26"/>
            </p:custDataLst>
          </p:nvPr>
        </p:nvSpPr>
        <p:spPr>
          <a:xfrm>
            <a:off x="3368882" y="4327477"/>
            <a:ext cx="597343" cy="230832"/>
          </a:xfrm>
          <a:prstGeom prst="rect">
            <a:avLst/>
          </a:prstGeom>
          <a:noFill/>
        </p:spPr>
        <p:txBody>
          <a:bodyPr wrap="none" lIns="91440" tIns="18288" rIns="91440" bIns="27432" rtlCol="0" anchor="ctr" anchorCtr="0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Active</a:t>
            </a:r>
          </a:p>
        </p:txBody>
      </p:sp>
      <p:grpSp>
        <p:nvGrpSpPr>
          <p:cNvPr id="74" name="Group 73">
            <a:extLst>
              <a:ext uri="{FF2B5EF4-FFF2-40B4-BE49-F238E27FC236}">
                <a16:creationId xmlns:a16="http://schemas.microsoft.com/office/drawing/2014/main" id="{9C6C50F8-D97E-42A2-A104-F1119C59E05B}"/>
              </a:ext>
            </a:extLst>
          </p:cNvPr>
          <p:cNvGrpSpPr/>
          <p:nvPr>
            <p:custDataLst>
              <p:custData r:id="rId27"/>
            </p:custDataLst>
          </p:nvPr>
        </p:nvGrpSpPr>
        <p:grpSpPr>
          <a:xfrm>
            <a:off x="4515293" y="4344228"/>
            <a:ext cx="811763" cy="190946"/>
            <a:chOff x="1460305" y="1911100"/>
            <a:chExt cx="2125060" cy="151790"/>
          </a:xfrm>
        </p:grpSpPr>
        <p:sp>
          <p:nvSpPr>
            <p:cNvPr id="75" name="GrayBox">
              <a:extLst>
                <a:ext uri="{FF2B5EF4-FFF2-40B4-BE49-F238E27FC236}">
                  <a16:creationId xmlns:a16="http://schemas.microsoft.com/office/drawing/2014/main" id="{ED943469-CC45-4E63-A9F3-D650B13F5020}"/>
                </a:ext>
              </a:extLst>
            </p:cNvPr>
            <p:cNvSpPr/>
            <p:nvPr/>
          </p:nvSpPr>
          <p:spPr>
            <a:xfrm>
              <a:off x="1460305" y="1911100"/>
              <a:ext cx="2125060" cy="151790"/>
            </a:xfrm>
            <a:prstGeom prst="rect">
              <a:avLst/>
            </a:prstGeom>
            <a:solidFill>
              <a:srgbClr val="D4D4D4"/>
            </a:solidFill>
            <a:ln w="12700" cap="flat" cmpd="sng" algn="ctr">
              <a:noFill/>
              <a:prstDash val="solid"/>
            </a:ln>
            <a:effectLst/>
          </p:spPr>
          <p:txBody>
            <a:bodyPr rot="0" spcFirstLastPara="0" vertOverflow="overflow" horzOverflow="overflow" vert="horz" wrap="square" lIns="4572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Segoe UI"/>
                <a:ea typeface="+mn-ea"/>
                <a:cs typeface="+mn-cs"/>
              </a:endParaRPr>
            </a:p>
          </p:txBody>
        </p:sp>
        <p:sp>
          <p:nvSpPr>
            <p:cNvPr id="76" name="BlueBox">
              <a:extLst>
                <a:ext uri="{FF2B5EF4-FFF2-40B4-BE49-F238E27FC236}">
                  <a16:creationId xmlns:a16="http://schemas.microsoft.com/office/drawing/2014/main" id="{61F7407D-547A-48E4-8591-AE17ED2D7BD6}"/>
                </a:ext>
              </a:extLst>
            </p:cNvPr>
            <p:cNvSpPr/>
            <p:nvPr/>
          </p:nvSpPr>
          <p:spPr>
            <a:xfrm>
              <a:off x="1460305" y="1911100"/>
              <a:ext cx="1164302" cy="151790"/>
            </a:xfrm>
            <a:prstGeom prst="rect">
              <a:avLst/>
            </a:prstGeom>
            <a:solidFill>
              <a:schemeClr val="accent6"/>
            </a:solidFill>
            <a:ln w="12700" cap="flat" cmpd="sng" algn="ctr">
              <a:noFill/>
              <a:prstDash val="solid"/>
            </a:ln>
            <a:effectLst/>
          </p:spPr>
          <p:txBody>
            <a:bodyPr rot="0" spcFirstLastPara="0" vertOverflow="overflow" horzOverflow="overflow" vert="horz" wrap="square" lIns="4572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/>
                  <a:ea typeface="+mn-ea"/>
                  <a:cs typeface="+mn-cs"/>
                </a:rPr>
                <a:t>YES</a:t>
              </a:r>
            </a:p>
          </p:txBody>
        </p:sp>
      </p:grpSp>
      <p:grpSp>
        <p:nvGrpSpPr>
          <p:cNvPr id="79" name="Group 78">
            <a:extLst>
              <a:ext uri="{FF2B5EF4-FFF2-40B4-BE49-F238E27FC236}">
                <a16:creationId xmlns:a16="http://schemas.microsoft.com/office/drawing/2014/main" id="{F09A7B7C-D45F-45FC-8E9B-89105BF808CC}"/>
              </a:ext>
            </a:extLst>
          </p:cNvPr>
          <p:cNvGrpSpPr/>
          <p:nvPr>
            <p:custDataLst>
              <p:custData r:id="rId28"/>
            </p:custDataLst>
          </p:nvPr>
        </p:nvGrpSpPr>
        <p:grpSpPr>
          <a:xfrm>
            <a:off x="9267370" y="4947298"/>
            <a:ext cx="2304021" cy="228600"/>
            <a:chOff x="9267370" y="4947298"/>
            <a:chExt cx="2304021" cy="228600"/>
          </a:xfrm>
        </p:grpSpPr>
        <p:sp>
          <p:nvSpPr>
            <p:cNvPr id="77" name="Content">
              <a:extLst>
                <a:ext uri="{FF2B5EF4-FFF2-40B4-BE49-F238E27FC236}">
                  <a16:creationId xmlns:a16="http://schemas.microsoft.com/office/drawing/2014/main" id="{C0E41C4F-1FF9-4BEB-BC2D-9809A6B141EB}"/>
                </a:ext>
              </a:extLst>
            </p:cNvPr>
            <p:cNvSpPr/>
            <p:nvPr>
              <p:custDataLst>
                <p:custData r:id="rId29"/>
              </p:custDataLst>
            </p:nvPr>
          </p:nvSpPr>
          <p:spPr>
            <a:xfrm>
              <a:off x="9267370" y="4947298"/>
              <a:ext cx="1106592" cy="228600"/>
            </a:xfrm>
            <a:prstGeom prst="roundRect">
              <a:avLst/>
            </a:prstGeom>
            <a:solidFill>
              <a:srgbClr val="FFFFFF">
                <a:lumMod val="95000"/>
              </a:srgbClr>
            </a:solidFill>
            <a:ln w="3175">
              <a:solidFill>
                <a:srgbClr val="000000">
                  <a:lumMod val="50000"/>
                  <a:lumOff val="50000"/>
                </a:srgbClr>
              </a:solidFill>
            </a:ln>
            <a:effectLst/>
          </p:spPr>
          <p:style>
            <a:lnRef idx="2">
              <a:srgbClr val="4F81BD">
                <a:shade val="50000"/>
              </a:srgbClr>
            </a:lnRef>
            <a:fillRef idx="1">
              <a:srgbClr val="4F81BD"/>
            </a:fillRef>
            <a:effectRef idx="0">
              <a:srgbClr val="4F81BD"/>
            </a:effectRef>
            <a:fontRef idx="minor">
              <a:srgbClr val="000000"/>
            </a:fontRef>
          </p:style>
          <p:txBody>
            <a:bodyPr wrap="square" lIns="91440" tIns="0" rIns="91440" bIns="9144" rtlCol="0" anchor="ctr">
              <a:noAutofit/>
            </a:bodyPr>
            <a:lstStyle/>
            <a:p>
              <a:pPr algn="ctr"/>
              <a:r>
                <a:rPr lang="en-US" sz="1200" dirty="0">
                  <a:solidFill>
                    <a:srgbClr val="000000"/>
                  </a:solidFill>
                  <a:latin typeface="Segoe UI" pitchFamily="34" charset="0"/>
                  <a:cs typeface="Segoe UI" pitchFamily="34" charset="0"/>
                </a:rPr>
                <a:t>Cancel</a:t>
              </a:r>
            </a:p>
          </p:txBody>
        </p:sp>
        <p:sp>
          <p:nvSpPr>
            <p:cNvPr id="78" name="Content">
              <a:extLst>
                <a:ext uri="{FF2B5EF4-FFF2-40B4-BE49-F238E27FC236}">
                  <a16:creationId xmlns:a16="http://schemas.microsoft.com/office/drawing/2014/main" id="{AE91FAB5-B3DC-44C3-B8D4-0EA3B00B68C6}"/>
                </a:ext>
              </a:extLst>
            </p:cNvPr>
            <p:cNvSpPr/>
            <p:nvPr>
              <p:custDataLst>
                <p:custData r:id="rId30"/>
              </p:custDataLst>
            </p:nvPr>
          </p:nvSpPr>
          <p:spPr>
            <a:xfrm>
              <a:off x="10464799" y="4947298"/>
              <a:ext cx="1106592" cy="228600"/>
            </a:xfrm>
            <a:prstGeom prst="roundRect">
              <a:avLst/>
            </a:prstGeom>
            <a:solidFill>
              <a:srgbClr val="92D050"/>
            </a:solidFill>
            <a:ln w="3175">
              <a:solidFill>
                <a:srgbClr val="000000">
                  <a:lumMod val="50000"/>
                  <a:lumOff val="50000"/>
                </a:srgbClr>
              </a:solidFill>
            </a:ln>
            <a:effectLst/>
          </p:spPr>
          <p:style>
            <a:lnRef idx="2">
              <a:srgbClr val="4F81BD">
                <a:shade val="50000"/>
              </a:srgbClr>
            </a:lnRef>
            <a:fillRef idx="1">
              <a:srgbClr val="4F81BD"/>
            </a:fillRef>
            <a:effectRef idx="0">
              <a:srgbClr val="4F81BD"/>
            </a:effectRef>
            <a:fontRef idx="minor">
              <a:srgbClr val="000000"/>
            </a:fontRef>
          </p:style>
          <p:txBody>
            <a:bodyPr wrap="square" lIns="91440" tIns="0" rIns="91440" bIns="9144" rtlCol="0" anchor="ctr">
              <a:noAutofit/>
            </a:bodyPr>
            <a:lstStyle/>
            <a:p>
              <a:pPr algn="ctr"/>
              <a:r>
                <a:rPr lang="en-US" sz="1200" b="1" dirty="0">
                  <a:solidFill>
                    <a:schemeClr val="bg2"/>
                  </a:solidFill>
                  <a:latin typeface="Segoe UI" pitchFamily="34" charset="0"/>
                  <a:cs typeface="Segoe UI" pitchFamily="34" charset="0"/>
                </a:rPr>
                <a:t>Save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970905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81339CFF-C8AB-499C-BC81-AB43DE6ADF7B}"/>
              </a:ext>
            </a:extLst>
          </p:cNvPr>
          <p:cNvGrpSpPr/>
          <p:nvPr>
            <p:custDataLst>
              <p:custData r:id="rId1"/>
            </p:custDataLst>
          </p:nvPr>
        </p:nvGrpSpPr>
        <p:grpSpPr>
          <a:xfrm>
            <a:off x="0" y="2069"/>
            <a:ext cx="12192000" cy="856034"/>
            <a:chOff x="0" y="0"/>
            <a:chExt cx="12192000" cy="856034"/>
          </a:xfrm>
        </p:grpSpPr>
        <p:sp>
          <p:nvSpPr>
            <p:cNvPr id="5" name="Content">
              <a:extLst>
                <a:ext uri="{FF2B5EF4-FFF2-40B4-BE49-F238E27FC236}">
                  <a16:creationId xmlns:a16="http://schemas.microsoft.com/office/drawing/2014/main" id="{A5BABE6B-4E32-42A9-B184-23D203131E0B}"/>
                </a:ext>
              </a:extLst>
            </p:cNvPr>
            <p:cNvSpPr/>
            <p:nvPr>
              <p:custDataLst>
                <p:custData r:id="rId22"/>
              </p:custDataLst>
            </p:nvPr>
          </p:nvSpPr>
          <p:spPr>
            <a:xfrm>
              <a:off x="0" y="0"/>
              <a:ext cx="12192000" cy="856034"/>
            </a:xfrm>
            <a:prstGeom prst="rect">
              <a:avLst/>
            </a:prstGeom>
            <a:solidFill>
              <a:schemeClr val="accent5">
                <a:lumMod val="75000"/>
                <a:alpha val="75000"/>
              </a:schemeClr>
            </a:solidFill>
            <a:ln w="12700" cap="flat" cmpd="sng" algn="ctr">
              <a:solidFill>
                <a:sysClr val="windowText" lastClr="000000">
                  <a:lumMod val="75000"/>
                  <a:lumOff val="25000"/>
                </a:sysClr>
              </a:solidFill>
              <a:prstDash val="solid"/>
            </a:ln>
            <a:effectLst/>
          </p:spPr>
          <p:txBody>
            <a:bodyPr rot="0" spcFirstLastPara="0" vertOverflow="overflow" horzOverflow="overflow" vert="horz" wrap="square" lIns="4572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"/>
                <a:ea typeface="+mn-ea"/>
                <a:cs typeface="+mn-cs"/>
              </a:endParaRPr>
            </a:p>
          </p:txBody>
        </p:sp>
        <p:sp>
          <p:nvSpPr>
            <p:cNvPr id="6" name="Content">
              <a:extLst>
                <a:ext uri="{FF2B5EF4-FFF2-40B4-BE49-F238E27FC236}">
                  <a16:creationId xmlns:a16="http://schemas.microsoft.com/office/drawing/2014/main" id="{72608844-6341-4714-91DC-C2093CD81794}"/>
                </a:ext>
              </a:extLst>
            </p:cNvPr>
            <p:cNvSpPr txBox="1"/>
            <p:nvPr>
              <p:custDataLst>
                <p:custData r:id="rId23"/>
              </p:custDataLst>
            </p:nvPr>
          </p:nvSpPr>
          <p:spPr>
            <a:xfrm>
              <a:off x="38202" y="220269"/>
              <a:ext cx="2460018" cy="415498"/>
            </a:xfrm>
            <a:prstGeom prst="rect">
              <a:avLst/>
            </a:prstGeom>
            <a:noFill/>
          </p:spPr>
          <p:txBody>
            <a:bodyPr wrap="square" lIns="91440" tIns="18288" rIns="91440" bIns="27432" rtlCol="0" anchor="ctr" anchorCtr="0">
              <a:spAutoFit/>
            </a:bodyPr>
            <a:lstStyle/>
            <a:p>
              <a:r>
                <a:rPr lang="en-US" sz="2400" b="1" dirty="0">
                  <a:solidFill>
                    <a:schemeClr val="bg1"/>
                  </a:solidFill>
                  <a:latin typeface="Segoe UI" pitchFamily="34" charset="0"/>
                  <a:ea typeface="Segoe UI" pitchFamily="34" charset="0"/>
                  <a:cs typeface="Segoe UI" pitchFamily="34" charset="0"/>
                </a:rPr>
                <a:t>JOURNEY</a:t>
              </a:r>
              <a:r>
                <a:rPr lang="en-US" sz="2400" b="1" dirty="0">
                  <a:solidFill>
                    <a:srgbClr val="000000"/>
                  </a:solidFill>
                  <a:latin typeface="Segoe UI" pitchFamily="34" charset="0"/>
                  <a:ea typeface="Segoe UI" pitchFamily="34" charset="0"/>
                  <a:cs typeface="Segoe UI" pitchFamily="34" charset="0"/>
                </a:rPr>
                <a:t> </a:t>
              </a:r>
              <a:r>
                <a:rPr lang="en-US" sz="2400" b="1" dirty="0">
                  <a:solidFill>
                    <a:schemeClr val="accent2"/>
                  </a:solidFill>
                  <a:latin typeface="Segoe UI" pitchFamily="34" charset="0"/>
                  <a:ea typeface="Segoe UI" pitchFamily="34" charset="0"/>
                  <a:cs typeface="Segoe UI" pitchFamily="34" charset="0"/>
                </a:rPr>
                <a:t>CRM</a:t>
              </a:r>
            </a:p>
          </p:txBody>
        </p:sp>
        <p:sp>
          <p:nvSpPr>
            <p:cNvPr id="7" name="Content">
              <a:extLst>
                <a:ext uri="{FF2B5EF4-FFF2-40B4-BE49-F238E27FC236}">
                  <a16:creationId xmlns:a16="http://schemas.microsoft.com/office/drawing/2014/main" id="{2C2A5E99-F37B-4A42-8BEC-B0F4A4CD9E20}"/>
                </a:ext>
              </a:extLst>
            </p:cNvPr>
            <p:cNvSpPr txBox="1"/>
            <p:nvPr>
              <p:custDataLst>
                <p:custData r:id="rId24"/>
              </p:custDataLst>
            </p:nvPr>
          </p:nvSpPr>
          <p:spPr>
            <a:xfrm>
              <a:off x="3333799" y="302646"/>
              <a:ext cx="969689" cy="230832"/>
            </a:xfrm>
            <a:prstGeom prst="rect">
              <a:avLst/>
            </a:prstGeom>
            <a:noFill/>
          </p:spPr>
          <p:txBody>
            <a:bodyPr wrap="none" lIns="91440" tIns="18288" rIns="91440" bIns="27432" rtlCol="0" anchor="ctr" anchorCtr="0">
              <a:spAutoFit/>
            </a:bodyPr>
            <a:lstStyle/>
            <a:p>
              <a:r>
                <a:rPr lang="en-US" sz="1200" b="1" dirty="0">
                  <a:solidFill>
                    <a:schemeClr val="bg1"/>
                  </a:solidFill>
                  <a:latin typeface="Segoe UI" pitchFamily="34" charset="0"/>
                  <a:ea typeface="Segoe UI" pitchFamily="34" charset="0"/>
                  <a:cs typeface="Segoe UI" pitchFamily="34" charset="0"/>
                </a:rPr>
                <a:t>Dashboard</a:t>
              </a:r>
            </a:p>
          </p:txBody>
        </p:sp>
        <p:pic>
          <p:nvPicPr>
            <p:cNvPr id="8" name="Picture 2" descr="C:\Users\t-dantay\Documents\First24\expand_collapsedown1.png">
              <a:extLst>
                <a:ext uri="{FF2B5EF4-FFF2-40B4-BE49-F238E27FC236}">
                  <a16:creationId xmlns:a16="http://schemas.microsoft.com/office/drawing/2014/main" id="{0F2F0204-4E1A-46EC-80DC-F85A29AA509E}"/>
                </a:ext>
              </a:extLst>
            </p:cNvPr>
            <p:cNvPicPr>
              <a:picLocks noChangeAspect="1" noChangeArrowheads="1"/>
            </p:cNvPicPr>
            <p:nvPr>
              <p:custDataLst>
                <p:custData r:id="rId25"/>
              </p:custDataLst>
            </p:nvPr>
          </p:nvPicPr>
          <p:blipFill>
            <a:blip r:embed="rId3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45120" y="302646"/>
              <a:ext cx="228600" cy="2286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9" name="Content">
              <a:extLst>
                <a:ext uri="{FF2B5EF4-FFF2-40B4-BE49-F238E27FC236}">
                  <a16:creationId xmlns:a16="http://schemas.microsoft.com/office/drawing/2014/main" id="{3E591889-69AA-49A5-BC50-D741BB22BB2B}"/>
                </a:ext>
              </a:extLst>
            </p:cNvPr>
            <p:cNvSpPr txBox="1"/>
            <p:nvPr>
              <p:custDataLst>
                <p:custData r:id="rId26"/>
              </p:custDataLst>
            </p:nvPr>
          </p:nvSpPr>
          <p:spPr>
            <a:xfrm>
              <a:off x="2347348" y="300414"/>
              <a:ext cx="756938" cy="230832"/>
            </a:xfrm>
            <a:prstGeom prst="rect">
              <a:avLst/>
            </a:prstGeom>
            <a:noFill/>
          </p:spPr>
          <p:txBody>
            <a:bodyPr wrap="none" lIns="91440" tIns="18288" rIns="91440" bIns="27432" rtlCol="0" anchor="ctr" anchorCtr="0">
              <a:spAutoFit/>
            </a:bodyPr>
            <a:lstStyle/>
            <a:p>
              <a:r>
                <a:rPr lang="en-US" sz="1200" b="1" dirty="0">
                  <a:solidFill>
                    <a:schemeClr val="bg1"/>
                  </a:solidFill>
                  <a:latin typeface="Segoe UI" pitchFamily="34" charset="0"/>
                  <a:ea typeface="Segoe UI" pitchFamily="34" charset="0"/>
                  <a:cs typeface="Segoe UI" pitchFamily="34" charset="0"/>
                </a:rPr>
                <a:t>Console</a:t>
              </a:r>
            </a:p>
          </p:txBody>
        </p:sp>
        <p:pic>
          <p:nvPicPr>
            <p:cNvPr id="10" name="Picture 2" descr="C:\Users\t-dantay\Documents\First24\expand_collapsedown1.png">
              <a:extLst>
                <a:ext uri="{FF2B5EF4-FFF2-40B4-BE49-F238E27FC236}">
                  <a16:creationId xmlns:a16="http://schemas.microsoft.com/office/drawing/2014/main" id="{E2F4BA58-05BB-433F-93A3-88A0A49A9684}"/>
                </a:ext>
              </a:extLst>
            </p:cNvPr>
            <p:cNvPicPr>
              <a:picLocks noChangeAspect="1" noChangeArrowheads="1"/>
            </p:cNvPicPr>
            <p:nvPr>
              <p:custDataLst>
                <p:custData r:id="rId27"/>
              </p:custDataLst>
            </p:nvPr>
          </p:nvPicPr>
          <p:blipFill>
            <a:blip r:embed="rId3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44394" y="302646"/>
              <a:ext cx="228600" cy="2286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1" name="Content">
              <a:extLst>
                <a:ext uri="{FF2B5EF4-FFF2-40B4-BE49-F238E27FC236}">
                  <a16:creationId xmlns:a16="http://schemas.microsoft.com/office/drawing/2014/main" id="{3F3D2E3F-E31D-4C22-AE4A-C3007A7BC293}"/>
                </a:ext>
              </a:extLst>
            </p:cNvPr>
            <p:cNvSpPr txBox="1"/>
            <p:nvPr>
              <p:custDataLst>
                <p:custData r:id="rId28"/>
              </p:custDataLst>
            </p:nvPr>
          </p:nvSpPr>
          <p:spPr>
            <a:xfrm>
              <a:off x="4595158" y="299398"/>
              <a:ext cx="1021883" cy="230832"/>
            </a:xfrm>
            <a:prstGeom prst="rect">
              <a:avLst/>
            </a:prstGeom>
            <a:noFill/>
          </p:spPr>
          <p:txBody>
            <a:bodyPr wrap="none" lIns="91440" tIns="18288" rIns="91440" bIns="27432" rtlCol="0" anchor="ctr" anchorCtr="0">
              <a:spAutoFit/>
            </a:bodyPr>
            <a:lstStyle/>
            <a:p>
              <a:r>
                <a:rPr lang="en-US" sz="1200" b="1" dirty="0">
                  <a:solidFill>
                    <a:schemeClr val="bg1"/>
                  </a:solidFill>
                  <a:latin typeface="Segoe UI" pitchFamily="34" charset="0"/>
                  <a:ea typeface="Segoe UI" pitchFamily="34" charset="0"/>
                  <a:cs typeface="Segoe UI" pitchFamily="34" charset="0"/>
                </a:rPr>
                <a:t>Create Case</a:t>
              </a:r>
            </a:p>
          </p:txBody>
        </p:sp>
        <p:pic>
          <p:nvPicPr>
            <p:cNvPr id="12" name="Picture 2" descr="C:\Users\t-dantay\Documents\First24\expand_collapsedown1.png">
              <a:extLst>
                <a:ext uri="{FF2B5EF4-FFF2-40B4-BE49-F238E27FC236}">
                  <a16:creationId xmlns:a16="http://schemas.microsoft.com/office/drawing/2014/main" id="{32C29185-5105-4260-A6F6-7F50B2738C4A}"/>
                </a:ext>
              </a:extLst>
            </p:cNvPr>
            <p:cNvPicPr>
              <a:picLocks noChangeAspect="1" noChangeArrowheads="1"/>
            </p:cNvPicPr>
            <p:nvPr>
              <p:custDataLst>
                <p:custData r:id="rId29"/>
              </p:custDataLst>
            </p:nvPr>
          </p:nvPicPr>
          <p:blipFill>
            <a:blip r:embed="rId3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64847" y="299398"/>
              <a:ext cx="228600" cy="2286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3" name="Content">
              <a:extLst>
                <a:ext uri="{FF2B5EF4-FFF2-40B4-BE49-F238E27FC236}">
                  <a16:creationId xmlns:a16="http://schemas.microsoft.com/office/drawing/2014/main" id="{F0A68C58-216D-411B-845F-2550474F89AB}"/>
                </a:ext>
              </a:extLst>
            </p:cNvPr>
            <p:cNvSpPr txBox="1"/>
            <p:nvPr>
              <p:custDataLst>
                <p:custData r:id="rId30"/>
              </p:custDataLst>
            </p:nvPr>
          </p:nvSpPr>
          <p:spPr>
            <a:xfrm>
              <a:off x="5864617" y="299398"/>
              <a:ext cx="651269" cy="230832"/>
            </a:xfrm>
            <a:prstGeom prst="rect">
              <a:avLst/>
            </a:prstGeom>
            <a:noFill/>
          </p:spPr>
          <p:txBody>
            <a:bodyPr wrap="none" lIns="91440" tIns="18288" rIns="91440" bIns="27432" rtlCol="0" anchor="ctr" anchorCtr="0">
              <a:spAutoFit/>
            </a:bodyPr>
            <a:lstStyle/>
            <a:p>
              <a:r>
                <a:rPr lang="en-US" sz="1200" b="1" dirty="0">
                  <a:solidFill>
                    <a:schemeClr val="bg1"/>
                  </a:solidFill>
                  <a:latin typeface="Segoe UI" pitchFamily="34" charset="0"/>
                  <a:ea typeface="Segoe UI" pitchFamily="34" charset="0"/>
                  <a:cs typeface="Segoe UI" pitchFamily="34" charset="0"/>
                </a:rPr>
                <a:t>Events</a:t>
              </a:r>
            </a:p>
          </p:txBody>
        </p:sp>
        <p:sp>
          <p:nvSpPr>
            <p:cNvPr id="14" name="Content">
              <a:extLst>
                <a:ext uri="{FF2B5EF4-FFF2-40B4-BE49-F238E27FC236}">
                  <a16:creationId xmlns:a16="http://schemas.microsoft.com/office/drawing/2014/main" id="{9C926D3B-D017-4BFF-B6EA-261F18B0C94D}"/>
                </a:ext>
              </a:extLst>
            </p:cNvPr>
            <p:cNvSpPr txBox="1"/>
            <p:nvPr>
              <p:custDataLst>
                <p:custData r:id="rId31"/>
              </p:custDataLst>
            </p:nvPr>
          </p:nvSpPr>
          <p:spPr>
            <a:xfrm>
              <a:off x="6561969" y="299398"/>
              <a:ext cx="1262653" cy="230832"/>
            </a:xfrm>
            <a:prstGeom prst="rect">
              <a:avLst/>
            </a:prstGeom>
            <a:noFill/>
          </p:spPr>
          <p:txBody>
            <a:bodyPr wrap="none" lIns="91440" tIns="18288" rIns="91440" bIns="27432" rtlCol="0" anchor="ctr" anchorCtr="0">
              <a:spAutoFit/>
            </a:bodyPr>
            <a:lstStyle/>
            <a:p>
              <a:r>
                <a:rPr lang="en-US" sz="1200" b="1" dirty="0">
                  <a:solidFill>
                    <a:schemeClr val="bg1"/>
                  </a:solidFill>
                  <a:latin typeface="Segoe UI" pitchFamily="34" charset="0"/>
                  <a:ea typeface="Segoe UI" pitchFamily="34" charset="0"/>
                  <a:cs typeface="Segoe UI" pitchFamily="34" charset="0"/>
                </a:rPr>
                <a:t>Enquiry Search</a:t>
              </a:r>
            </a:p>
          </p:txBody>
        </p:sp>
        <p:sp>
          <p:nvSpPr>
            <p:cNvPr id="15" name="Content">
              <a:extLst>
                <a:ext uri="{FF2B5EF4-FFF2-40B4-BE49-F238E27FC236}">
                  <a16:creationId xmlns:a16="http://schemas.microsoft.com/office/drawing/2014/main" id="{E89718AD-72BA-4D54-A355-3F958B41E733}"/>
                </a:ext>
              </a:extLst>
            </p:cNvPr>
            <p:cNvSpPr txBox="1"/>
            <p:nvPr>
              <p:custDataLst>
                <p:custData r:id="rId32"/>
              </p:custDataLst>
            </p:nvPr>
          </p:nvSpPr>
          <p:spPr>
            <a:xfrm>
              <a:off x="8853919" y="299398"/>
              <a:ext cx="575094" cy="230832"/>
            </a:xfrm>
            <a:prstGeom prst="rect">
              <a:avLst/>
            </a:prstGeom>
            <a:noFill/>
          </p:spPr>
          <p:txBody>
            <a:bodyPr wrap="none" lIns="91440" tIns="18288" rIns="91440" bIns="27432" rtlCol="0" anchor="ctr" anchorCtr="0">
              <a:spAutoFit/>
            </a:bodyPr>
            <a:lstStyle/>
            <a:p>
              <a:r>
                <a:rPr lang="en-US" sz="1200" b="1" dirty="0">
                  <a:solidFill>
                    <a:schemeClr val="bg1"/>
                  </a:solidFill>
                  <a:latin typeface="Segoe UI" pitchFamily="34" charset="0"/>
                  <a:ea typeface="Segoe UI" pitchFamily="34" charset="0"/>
                  <a:cs typeface="Segoe UI" pitchFamily="34" charset="0"/>
                </a:rPr>
                <a:t>Users</a:t>
              </a:r>
            </a:p>
          </p:txBody>
        </p:sp>
        <p:pic>
          <p:nvPicPr>
            <p:cNvPr id="16" name="Picture 2" descr="C:\Users\t-dantay\Documents\First24\expand_collapsedown1.png">
              <a:extLst>
                <a:ext uri="{FF2B5EF4-FFF2-40B4-BE49-F238E27FC236}">
                  <a16:creationId xmlns:a16="http://schemas.microsoft.com/office/drawing/2014/main" id="{E751BB78-88DA-453F-BD3F-568BFA6409D8}"/>
                </a:ext>
              </a:extLst>
            </p:cNvPr>
            <p:cNvPicPr>
              <a:picLocks noChangeAspect="1" noChangeArrowheads="1"/>
            </p:cNvPicPr>
            <p:nvPr>
              <p:custDataLst>
                <p:custData r:id="rId33"/>
              </p:custDataLst>
            </p:nvPr>
          </p:nvPicPr>
          <p:blipFill>
            <a:blip r:embed="rId3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366409" y="299398"/>
              <a:ext cx="228600" cy="2286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7" name="Content">
              <a:extLst>
                <a:ext uri="{FF2B5EF4-FFF2-40B4-BE49-F238E27FC236}">
                  <a16:creationId xmlns:a16="http://schemas.microsoft.com/office/drawing/2014/main" id="{C56C245D-92D1-445E-AC24-ED7D86424D4F}"/>
                </a:ext>
              </a:extLst>
            </p:cNvPr>
            <p:cNvSpPr txBox="1"/>
            <p:nvPr>
              <p:custDataLst>
                <p:custData r:id="rId34"/>
              </p:custDataLst>
            </p:nvPr>
          </p:nvSpPr>
          <p:spPr>
            <a:xfrm>
              <a:off x="7867468" y="297166"/>
              <a:ext cx="747897" cy="230832"/>
            </a:xfrm>
            <a:prstGeom prst="rect">
              <a:avLst/>
            </a:prstGeom>
            <a:noFill/>
          </p:spPr>
          <p:txBody>
            <a:bodyPr wrap="none" lIns="91440" tIns="18288" rIns="91440" bIns="27432" rtlCol="0" anchor="ctr" anchorCtr="0">
              <a:spAutoFit/>
            </a:bodyPr>
            <a:lstStyle/>
            <a:p>
              <a:r>
                <a:rPr lang="en-US" sz="1200" b="1" dirty="0">
                  <a:solidFill>
                    <a:schemeClr val="bg1"/>
                  </a:solidFill>
                  <a:latin typeface="Segoe UI" pitchFamily="34" charset="0"/>
                  <a:ea typeface="Segoe UI" pitchFamily="34" charset="0"/>
                  <a:cs typeface="Segoe UI" pitchFamily="34" charset="0"/>
                </a:rPr>
                <a:t>Reports</a:t>
              </a:r>
            </a:p>
          </p:txBody>
        </p:sp>
        <p:pic>
          <p:nvPicPr>
            <p:cNvPr id="18" name="Picture 2" descr="C:\Users\t-dantay\Documents\First24\expand_collapsedown1.png">
              <a:extLst>
                <a:ext uri="{FF2B5EF4-FFF2-40B4-BE49-F238E27FC236}">
                  <a16:creationId xmlns:a16="http://schemas.microsoft.com/office/drawing/2014/main" id="{5A1D6DEC-11B9-4EE1-8007-FF8ABCDE90CF}"/>
                </a:ext>
              </a:extLst>
            </p:cNvPr>
            <p:cNvPicPr>
              <a:picLocks noChangeAspect="1" noChangeArrowheads="1"/>
            </p:cNvPicPr>
            <p:nvPr>
              <p:custDataLst>
                <p:custData r:id="rId35"/>
              </p:custDataLst>
            </p:nvPr>
          </p:nvPicPr>
          <p:blipFill>
            <a:blip r:embed="rId3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564514" y="299398"/>
              <a:ext cx="228600" cy="2286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9" name="Content">
              <a:extLst>
                <a:ext uri="{FF2B5EF4-FFF2-40B4-BE49-F238E27FC236}">
                  <a16:creationId xmlns:a16="http://schemas.microsoft.com/office/drawing/2014/main" id="{D78A4638-E444-4FBF-A860-8EAC6EB3D6A3}"/>
                </a:ext>
              </a:extLst>
            </p:cNvPr>
            <p:cNvSpPr txBox="1"/>
            <p:nvPr>
              <p:custDataLst>
                <p:custData r:id="rId36"/>
              </p:custDataLst>
            </p:nvPr>
          </p:nvSpPr>
          <p:spPr>
            <a:xfrm>
              <a:off x="11139106" y="306497"/>
              <a:ext cx="598241" cy="230832"/>
            </a:xfrm>
            <a:prstGeom prst="rect">
              <a:avLst/>
            </a:prstGeom>
            <a:noFill/>
          </p:spPr>
          <p:txBody>
            <a:bodyPr wrap="none" lIns="91440" tIns="18288" rIns="91440" bIns="27432" rtlCol="0" anchor="ctr" anchorCtr="0">
              <a:spAutoFit/>
            </a:bodyPr>
            <a:lstStyle/>
            <a:p>
              <a:r>
                <a:rPr lang="en-US" sz="1200" b="1" dirty="0">
                  <a:solidFill>
                    <a:schemeClr val="bg1"/>
                  </a:solidFill>
                  <a:latin typeface="Segoe UI" pitchFamily="34" charset="0"/>
                  <a:ea typeface="Segoe UI" pitchFamily="34" charset="0"/>
                  <a:cs typeface="Segoe UI" pitchFamily="34" charset="0"/>
                </a:rPr>
                <a:t>Other</a:t>
              </a:r>
            </a:p>
          </p:txBody>
        </p:sp>
        <p:pic>
          <p:nvPicPr>
            <p:cNvPr id="20" name="Picture 2" descr="C:\Users\t-dantay\Documents\First24\expand_collapsedown1.png">
              <a:extLst>
                <a:ext uri="{FF2B5EF4-FFF2-40B4-BE49-F238E27FC236}">
                  <a16:creationId xmlns:a16="http://schemas.microsoft.com/office/drawing/2014/main" id="{1C5DF1FB-3BF0-4CEA-B6A4-838F4A85C5BC}"/>
                </a:ext>
              </a:extLst>
            </p:cNvPr>
            <p:cNvPicPr>
              <a:picLocks noChangeAspect="1" noChangeArrowheads="1"/>
            </p:cNvPicPr>
            <p:nvPr>
              <p:custDataLst>
                <p:custData r:id="rId37"/>
              </p:custDataLst>
            </p:nvPr>
          </p:nvPicPr>
          <p:blipFill>
            <a:blip r:embed="rId3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680776" y="306497"/>
              <a:ext cx="228600" cy="2286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1" name="Content">
            <a:extLst>
              <a:ext uri="{FF2B5EF4-FFF2-40B4-BE49-F238E27FC236}">
                <a16:creationId xmlns:a16="http://schemas.microsoft.com/office/drawing/2014/main" id="{07D134B9-45E0-43B4-AB22-EABCDEA918AF}"/>
              </a:ext>
            </a:extLst>
          </p:cNvPr>
          <p:cNvSpPr txBox="1"/>
          <p:nvPr>
            <p:custDataLst>
              <p:custData r:id="rId2"/>
            </p:custDataLst>
          </p:nvPr>
        </p:nvSpPr>
        <p:spPr>
          <a:xfrm>
            <a:off x="9752356" y="314670"/>
            <a:ext cx="1354858" cy="230832"/>
          </a:xfrm>
          <a:prstGeom prst="rect">
            <a:avLst/>
          </a:prstGeom>
          <a:noFill/>
        </p:spPr>
        <p:txBody>
          <a:bodyPr wrap="none" lIns="91440" tIns="18288" rIns="91440" bIns="27432" rtlCol="0" anchor="ctr" anchorCtr="0">
            <a:spAutoFit/>
          </a:bodyPr>
          <a:lstStyle/>
          <a:p>
            <a:r>
              <a:rPr lang="en-US" sz="1200" b="1" dirty="0"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Destination Info</a:t>
            </a:r>
          </a:p>
        </p:txBody>
      </p:sp>
      <p:sp>
        <p:nvSpPr>
          <p:cNvPr id="22" name="Freeform 95">
            <a:extLst>
              <a:ext uri="{FF2B5EF4-FFF2-40B4-BE49-F238E27FC236}">
                <a16:creationId xmlns:a16="http://schemas.microsoft.com/office/drawing/2014/main" id="{F95ED4D8-46A0-4DCB-8E4A-D9B143EAEB3E}"/>
              </a:ext>
            </a:extLst>
          </p:cNvPr>
          <p:cNvSpPr>
            <a:spLocks/>
          </p:cNvSpPr>
          <p:nvPr>
            <p:custDataLst>
              <p:custData r:id="rId3"/>
              <p:custData r:id="rId4"/>
            </p:custDataLst>
          </p:nvPr>
        </p:nvSpPr>
        <p:spPr bwMode="black">
          <a:xfrm>
            <a:off x="10608626" y="90828"/>
            <a:ext cx="263218" cy="263019"/>
          </a:xfrm>
          <a:custGeom>
            <a:avLst/>
            <a:gdLst>
              <a:gd name="T0" fmla="*/ 59 w 67"/>
              <a:gd name="T1" fmla="*/ 0 h 67"/>
              <a:gd name="T2" fmla="*/ 9 w 67"/>
              <a:gd name="T3" fmla="*/ 0 h 67"/>
              <a:gd name="T4" fmla="*/ 0 w 67"/>
              <a:gd name="T5" fmla="*/ 9 h 67"/>
              <a:gd name="T6" fmla="*/ 0 w 67"/>
              <a:gd name="T7" fmla="*/ 41 h 67"/>
              <a:gd name="T8" fmla="*/ 9 w 67"/>
              <a:gd name="T9" fmla="*/ 50 h 67"/>
              <a:gd name="T10" fmla="*/ 21 w 67"/>
              <a:gd name="T11" fmla="*/ 50 h 67"/>
              <a:gd name="T12" fmla="*/ 47 w 67"/>
              <a:gd name="T13" fmla="*/ 67 h 67"/>
              <a:gd name="T14" fmla="*/ 41 w 67"/>
              <a:gd name="T15" fmla="*/ 50 h 67"/>
              <a:gd name="T16" fmla="*/ 59 w 67"/>
              <a:gd name="T17" fmla="*/ 50 h 67"/>
              <a:gd name="T18" fmla="*/ 67 w 67"/>
              <a:gd name="T19" fmla="*/ 41 h 67"/>
              <a:gd name="T20" fmla="*/ 67 w 67"/>
              <a:gd name="T21" fmla="*/ 9 h 67"/>
              <a:gd name="T22" fmla="*/ 59 w 67"/>
              <a:gd name="T23" fmla="*/ 0 h 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67" h="67">
                <a:moveTo>
                  <a:pt x="59" y="0"/>
                </a:moveTo>
                <a:cubicBezTo>
                  <a:pt x="9" y="0"/>
                  <a:pt x="9" y="0"/>
                  <a:pt x="9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41"/>
                  <a:pt x="0" y="41"/>
                  <a:pt x="0" y="41"/>
                </a:cubicBezTo>
                <a:cubicBezTo>
                  <a:pt x="0" y="46"/>
                  <a:pt x="4" y="50"/>
                  <a:pt x="9" y="50"/>
                </a:cubicBezTo>
                <a:cubicBezTo>
                  <a:pt x="21" y="50"/>
                  <a:pt x="21" y="50"/>
                  <a:pt x="21" y="50"/>
                </a:cubicBezTo>
                <a:cubicBezTo>
                  <a:pt x="47" y="67"/>
                  <a:pt x="47" y="67"/>
                  <a:pt x="47" y="67"/>
                </a:cubicBezTo>
                <a:cubicBezTo>
                  <a:pt x="41" y="50"/>
                  <a:pt x="41" y="50"/>
                  <a:pt x="41" y="50"/>
                </a:cubicBezTo>
                <a:cubicBezTo>
                  <a:pt x="59" y="50"/>
                  <a:pt x="59" y="50"/>
                  <a:pt x="59" y="50"/>
                </a:cubicBezTo>
                <a:cubicBezTo>
                  <a:pt x="63" y="50"/>
                  <a:pt x="67" y="46"/>
                  <a:pt x="67" y="41"/>
                </a:cubicBezTo>
                <a:cubicBezTo>
                  <a:pt x="67" y="9"/>
                  <a:pt x="67" y="9"/>
                  <a:pt x="67" y="9"/>
                </a:cubicBezTo>
                <a:cubicBezTo>
                  <a:pt x="67" y="4"/>
                  <a:pt x="63" y="0"/>
                  <a:pt x="59" y="0"/>
                </a:cubicBezTo>
              </a:path>
            </a:pathLst>
          </a:custGeom>
          <a:solidFill>
            <a:srgbClr val="F9A131"/>
          </a:solidFill>
          <a:ln>
            <a:noFill/>
          </a:ln>
        </p:spPr>
        <p:txBody>
          <a:bodyPr vert="horz" wrap="square" lIns="97576" tIns="48788" rIns="97576" bIns="48788" numCol="1" anchor="t" anchorCtr="0" compatLnSpc="1">
            <a:prstTxWarp prst="textNoShape">
              <a:avLst/>
            </a:prstTxWarp>
          </a:bodyPr>
          <a:lstStyle/>
          <a:p>
            <a:r>
              <a:rPr lang="en-US" sz="900" dirty="0">
                <a:solidFill>
                  <a:schemeClr val="bg2"/>
                </a:solidFill>
              </a:rPr>
              <a:t>2</a:t>
            </a:r>
          </a:p>
        </p:txBody>
      </p:sp>
      <p:sp>
        <p:nvSpPr>
          <p:cNvPr id="23" name="Content">
            <a:extLst>
              <a:ext uri="{FF2B5EF4-FFF2-40B4-BE49-F238E27FC236}">
                <a16:creationId xmlns:a16="http://schemas.microsoft.com/office/drawing/2014/main" id="{507F94FB-D5D9-490A-B225-6956BBECF09B}"/>
              </a:ext>
            </a:extLst>
          </p:cNvPr>
          <p:cNvSpPr/>
          <p:nvPr>
            <p:custDataLst>
              <p:custData r:id="rId5"/>
            </p:custDataLst>
          </p:nvPr>
        </p:nvSpPr>
        <p:spPr>
          <a:xfrm>
            <a:off x="2130030" y="1493908"/>
            <a:ext cx="8120442" cy="3600606"/>
          </a:xfrm>
          <a:prstGeom prst="roundRect">
            <a:avLst>
              <a:gd name="adj" fmla="val 755"/>
            </a:avLst>
          </a:prstGeom>
          <a:solidFill>
            <a:srgbClr val="FFFFFF">
              <a:lumMod val="95000"/>
            </a:srgbClr>
          </a:solidFill>
          <a:ln w="3175">
            <a:solidFill>
              <a:srgbClr val="000000">
                <a:lumMod val="50000"/>
                <a:lumOff val="50000"/>
              </a:srgbClr>
            </a:solidFill>
          </a:ln>
          <a:effectLst/>
        </p:spPr>
        <p:style>
          <a:lnRef idx="2">
            <a:srgbClr val="4F81BD">
              <a:shade val="50000"/>
            </a:srgbClr>
          </a:lnRef>
          <a:fillRef idx="1">
            <a:srgbClr val="4F81BD"/>
          </a:fillRef>
          <a:effectRef idx="0">
            <a:srgbClr val="4F81BD"/>
          </a:effectRef>
          <a:fontRef idx="minor">
            <a:srgbClr val="000000"/>
          </a:fontRef>
        </p:style>
        <p:txBody>
          <a:bodyPr wrap="square" lIns="91440" tIns="0" rIns="91440" bIns="9144" rtlCol="0" anchor="ctr">
            <a:noAutofit/>
          </a:bodyPr>
          <a:lstStyle/>
          <a:p>
            <a:pPr algn="ctr"/>
            <a:endParaRPr lang="en-US" sz="1200" dirty="0">
              <a:solidFill>
                <a:srgbClr val="000000"/>
              </a:solidFill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24" name="Content">
            <a:extLst>
              <a:ext uri="{FF2B5EF4-FFF2-40B4-BE49-F238E27FC236}">
                <a16:creationId xmlns:a16="http://schemas.microsoft.com/office/drawing/2014/main" id="{40D1C111-0FD4-448D-8F76-08725C981750}"/>
              </a:ext>
            </a:extLst>
          </p:cNvPr>
          <p:cNvSpPr txBox="1"/>
          <p:nvPr>
            <p:custDataLst>
              <p:custData r:id="rId6"/>
            </p:custDataLst>
          </p:nvPr>
        </p:nvSpPr>
        <p:spPr>
          <a:xfrm>
            <a:off x="2231600" y="1608622"/>
            <a:ext cx="1632178" cy="230832"/>
          </a:xfrm>
          <a:prstGeom prst="rect">
            <a:avLst/>
          </a:prstGeom>
          <a:noFill/>
        </p:spPr>
        <p:txBody>
          <a:bodyPr wrap="none" lIns="91440" tIns="18288" rIns="91440" bIns="27432" rtlCol="0" anchor="ctr" anchorCtr="0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Destination Info View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0385B7A0-4CA5-41BD-B085-27EA0B56355B}"/>
              </a:ext>
            </a:extLst>
          </p:cNvPr>
          <p:cNvCxnSpPr/>
          <p:nvPr/>
        </p:nvCxnSpPr>
        <p:spPr>
          <a:xfrm>
            <a:off x="2127380" y="1904771"/>
            <a:ext cx="8117632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7" name="Picture 26">
            <a:extLst>
              <a:ext uri="{FF2B5EF4-FFF2-40B4-BE49-F238E27FC236}">
                <a16:creationId xmlns:a16="http://schemas.microsoft.com/office/drawing/2014/main" id="{88AD11C5-1B76-4398-B25B-71F3E6EBBA9E}"/>
              </a:ext>
            </a:extLst>
          </p:cNvPr>
          <p:cNvPicPr preferRelativeResize="0">
            <a:picLocks/>
          </p:cNvPicPr>
          <p:nvPr>
            <p:custDataLst>
              <p:custData r:id="rId7"/>
            </p:custDataLst>
          </p:nvPr>
        </p:nvPicPr>
        <p:blipFill>
          <a:blip r:embed="rId40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5622" y="1530590"/>
            <a:ext cx="337500" cy="337500"/>
          </a:xfrm>
          <a:prstGeom prst="rect">
            <a:avLst/>
          </a:prstGeom>
        </p:spPr>
      </p:pic>
      <p:sp>
        <p:nvSpPr>
          <p:cNvPr id="28" name="Content">
            <a:extLst>
              <a:ext uri="{FF2B5EF4-FFF2-40B4-BE49-F238E27FC236}">
                <a16:creationId xmlns:a16="http://schemas.microsoft.com/office/drawing/2014/main" id="{53F6FD1F-9C60-4CF0-8F50-75AE747877B2}"/>
              </a:ext>
            </a:extLst>
          </p:cNvPr>
          <p:cNvSpPr/>
          <p:nvPr>
            <p:custDataLst>
              <p:custData r:id="rId8"/>
            </p:custDataLst>
          </p:nvPr>
        </p:nvSpPr>
        <p:spPr>
          <a:xfrm>
            <a:off x="7824622" y="1988034"/>
            <a:ext cx="1106592" cy="228600"/>
          </a:xfrm>
          <a:prstGeom prst="roundRect">
            <a:avLst/>
          </a:prstGeom>
          <a:solidFill>
            <a:srgbClr val="FFFFFF">
              <a:lumMod val="95000"/>
            </a:srgbClr>
          </a:solidFill>
          <a:ln w="3175">
            <a:solidFill>
              <a:srgbClr val="000000">
                <a:lumMod val="50000"/>
                <a:lumOff val="50000"/>
              </a:srgbClr>
            </a:solidFill>
          </a:ln>
          <a:effectLst/>
        </p:spPr>
        <p:style>
          <a:lnRef idx="2">
            <a:srgbClr val="4F81BD">
              <a:shade val="50000"/>
            </a:srgbClr>
          </a:lnRef>
          <a:fillRef idx="1">
            <a:srgbClr val="4F81BD"/>
          </a:fillRef>
          <a:effectRef idx="0">
            <a:srgbClr val="4F81BD"/>
          </a:effectRef>
          <a:fontRef idx="minor">
            <a:srgbClr val="000000"/>
          </a:fontRef>
        </p:style>
        <p:txBody>
          <a:bodyPr wrap="square" lIns="91440" tIns="0" rIns="91440" bIns="9144" rtlCol="0" anchor="ctr">
            <a:noAutofit/>
          </a:bodyPr>
          <a:lstStyle/>
          <a:p>
            <a:r>
              <a:rPr lang="en-U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cs typeface="Segoe UI" pitchFamily="34" charset="0"/>
              </a:rPr>
              <a:t>Select Type</a:t>
            </a:r>
          </a:p>
        </p:txBody>
      </p:sp>
      <p:sp>
        <p:nvSpPr>
          <p:cNvPr id="29" name="Content">
            <a:extLst>
              <a:ext uri="{FF2B5EF4-FFF2-40B4-BE49-F238E27FC236}">
                <a16:creationId xmlns:a16="http://schemas.microsoft.com/office/drawing/2014/main" id="{3B1B00B7-7606-4C08-A8D6-F3E4BD58B620}"/>
              </a:ext>
            </a:extLst>
          </p:cNvPr>
          <p:cNvSpPr/>
          <p:nvPr>
            <p:custDataLst>
              <p:custData r:id="rId9"/>
            </p:custDataLst>
          </p:nvPr>
        </p:nvSpPr>
        <p:spPr>
          <a:xfrm>
            <a:off x="9041713" y="1988034"/>
            <a:ext cx="1106592" cy="228600"/>
          </a:xfrm>
          <a:prstGeom prst="roundRect">
            <a:avLst/>
          </a:prstGeom>
          <a:solidFill>
            <a:srgbClr val="FFFFFF">
              <a:lumMod val="95000"/>
            </a:srgbClr>
          </a:solidFill>
          <a:ln w="3175">
            <a:solidFill>
              <a:srgbClr val="000000">
                <a:lumMod val="50000"/>
                <a:lumOff val="50000"/>
              </a:srgbClr>
            </a:solidFill>
          </a:ln>
          <a:effectLst/>
        </p:spPr>
        <p:style>
          <a:lnRef idx="2">
            <a:srgbClr val="4F81BD">
              <a:shade val="50000"/>
            </a:srgbClr>
          </a:lnRef>
          <a:fillRef idx="1">
            <a:srgbClr val="4F81BD"/>
          </a:fillRef>
          <a:effectRef idx="0">
            <a:srgbClr val="4F81BD"/>
          </a:effectRef>
          <a:fontRef idx="minor">
            <a:srgbClr val="000000"/>
          </a:fontRef>
        </p:style>
        <p:txBody>
          <a:bodyPr wrap="square" lIns="91440" tIns="0" rIns="91440" bIns="9144" rtlCol="0" anchor="ctr">
            <a:noAutofit/>
          </a:bodyPr>
          <a:lstStyle/>
          <a:p>
            <a:r>
              <a:rPr lang="en-U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cs typeface="Segoe UI" pitchFamily="34" charset="0"/>
              </a:rPr>
              <a:t>Search</a:t>
            </a:r>
          </a:p>
        </p:txBody>
      </p:sp>
      <p:pic>
        <p:nvPicPr>
          <p:cNvPr id="30" name="Picture 2" descr="C:\Users\t-dantay\Documents\First24\arrowsimple1.png">
            <a:extLst>
              <a:ext uri="{FF2B5EF4-FFF2-40B4-BE49-F238E27FC236}">
                <a16:creationId xmlns:a16="http://schemas.microsoft.com/office/drawing/2014/main" id="{D64BC7EC-CDE3-4D8B-81AB-7E12948AD13A}"/>
              </a:ext>
            </a:extLst>
          </p:cNvPr>
          <p:cNvPicPr>
            <a:picLocks noChangeAspect="1" noChangeArrowheads="1"/>
          </p:cNvPicPr>
          <p:nvPr>
            <p:custDataLst>
              <p:custData r:id="rId10"/>
            </p:custDataLst>
          </p:nvPr>
        </p:nvPicPr>
        <p:blipFill>
          <a:blip r:embed="rId4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8719145" y="2024755"/>
            <a:ext cx="155764" cy="1557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1" name="Table">
            <a:extLst>
              <a:ext uri="{FF2B5EF4-FFF2-40B4-BE49-F238E27FC236}">
                <a16:creationId xmlns:a16="http://schemas.microsoft.com/office/drawing/2014/main" id="{90CC30F0-9ED5-4F13-B740-D03CAAF244EA}"/>
              </a:ext>
            </a:extLst>
          </p:cNvPr>
          <p:cNvGraphicFramePr>
            <a:graphicFrameLocks noGrp="1"/>
          </p:cNvGraphicFramePr>
          <p:nvPr>
            <p:custDataLst>
              <p:custData r:id="rId11"/>
            </p:custDataLst>
            <p:extLst>
              <p:ext uri="{D42A27DB-BD31-4B8C-83A1-F6EECF244321}">
                <p14:modId xmlns:p14="http://schemas.microsoft.com/office/powerpoint/2010/main" val="1556803882"/>
              </p:ext>
            </p:extLst>
          </p:nvPr>
        </p:nvGraphicFramePr>
        <p:xfrm>
          <a:off x="2258008" y="2333872"/>
          <a:ext cx="7890297" cy="2157320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5131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152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416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201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92025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#</a:t>
                      </a:r>
                    </a:p>
                  </a:txBody>
                  <a:tcPr marL="56960" marR="56960" marT="0" marB="28480">
                    <a:lnL w="3175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Name</a:t>
                      </a:r>
                    </a:p>
                  </a:txBody>
                  <a:tcPr marL="56960" marR="56960" marT="0" marB="28480">
                    <a:lnL w="3175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Type</a:t>
                      </a:r>
                    </a:p>
                  </a:txBody>
                  <a:tcPr marL="56960" marR="56960" marT="0" marB="28480">
                    <a:lnL w="3175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File</a:t>
                      </a:r>
                    </a:p>
                  </a:txBody>
                  <a:tcPr marL="56960" marR="56960" marT="0" marB="28480">
                    <a:lnL w="3175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5042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bg2"/>
                          </a:solidFill>
                        </a:rPr>
                        <a:t>1</a:t>
                      </a:r>
                    </a:p>
                  </a:txBody>
                  <a:tcPr marL="56960" marR="56960" marT="0" marB="28480">
                    <a:lnL w="3175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bg2"/>
                          </a:solidFill>
                        </a:rPr>
                        <a:t>Walt Disney World Booklet</a:t>
                      </a:r>
                    </a:p>
                  </a:txBody>
                  <a:tcPr marL="56960" marR="56960" marT="0" marB="28480">
                    <a:lnL w="3175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bg2"/>
                          </a:solidFill>
                        </a:rPr>
                        <a:t>Hotels</a:t>
                      </a:r>
                    </a:p>
                  </a:txBody>
                  <a:tcPr marL="56960" marR="56960" marT="0" marB="28480">
                    <a:lnL w="3175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>
                        <a:solidFill>
                          <a:srgbClr val="000000"/>
                        </a:solidFill>
                      </a:endParaRPr>
                    </a:p>
                  </a:txBody>
                  <a:tcPr marL="56960" marR="56960" marT="0" marB="28480">
                    <a:lnL w="3175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847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bg2"/>
                          </a:solidFill>
                        </a:rPr>
                        <a:t>2</a:t>
                      </a:r>
                    </a:p>
                  </a:txBody>
                  <a:tcPr marL="56960" marR="56960" marT="0" marB="28480">
                    <a:lnL w="3175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bg2"/>
                          </a:solidFill>
                        </a:rPr>
                        <a:t>Villa ADA Form</a:t>
                      </a:r>
                    </a:p>
                  </a:txBody>
                  <a:tcPr marL="56960" marR="56960" marT="0" marB="28480">
                    <a:lnL w="3175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bg2"/>
                          </a:solidFill>
                        </a:rPr>
                        <a:t>Villas</a:t>
                      </a:r>
                    </a:p>
                  </a:txBody>
                  <a:tcPr marL="56960" marR="56960" marT="0" marB="28480">
                    <a:lnL w="3175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>
                        <a:solidFill>
                          <a:srgbClr val="000000"/>
                        </a:solidFill>
                      </a:endParaRPr>
                    </a:p>
                  </a:txBody>
                  <a:tcPr marL="56960" marR="56960" marT="0" marB="28480">
                    <a:lnL w="3175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430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3</a:t>
                      </a:r>
                    </a:p>
                  </a:txBody>
                  <a:tcPr marL="56960" marR="56960" marT="0" marB="28480">
                    <a:lnL w="3175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err="1">
                          <a:solidFill>
                            <a:srgbClr val="000000"/>
                          </a:solidFill>
                        </a:rPr>
                        <a:t>Vacasa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 &amp; Global Guide</a:t>
                      </a:r>
                    </a:p>
                  </a:txBody>
                  <a:tcPr marL="56960" marR="56960" marT="0" marB="28480">
                    <a:lnL w="3175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Villas</a:t>
                      </a:r>
                    </a:p>
                  </a:txBody>
                  <a:tcPr marL="56960" marR="56960" marT="0" marB="28480">
                    <a:lnL w="3175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>
                        <a:solidFill>
                          <a:srgbClr val="000000"/>
                        </a:solidFill>
                      </a:endParaRPr>
                    </a:p>
                  </a:txBody>
                  <a:tcPr marL="56960" marR="56960" marT="0" marB="28480">
                    <a:lnL w="3175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430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4</a:t>
                      </a:r>
                    </a:p>
                  </a:txBody>
                  <a:tcPr marL="56960" marR="56960" marT="0" marB="28480">
                    <a:lnL w="3175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Universal TV Ad Playbook 2019</a:t>
                      </a:r>
                    </a:p>
                  </a:txBody>
                  <a:tcPr marL="56960" marR="56960" marT="0" marB="28480">
                    <a:lnL w="3175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Other</a:t>
                      </a:r>
                    </a:p>
                  </a:txBody>
                  <a:tcPr marL="56960" marR="56960" marT="0" marB="28480">
                    <a:lnL w="3175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>
                        <a:solidFill>
                          <a:srgbClr val="000000"/>
                        </a:solidFill>
                      </a:endParaRPr>
                    </a:p>
                  </a:txBody>
                  <a:tcPr marL="56960" marR="56960" marT="0" marB="28480">
                    <a:lnL w="3175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430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5</a:t>
                      </a:r>
                    </a:p>
                  </a:txBody>
                  <a:tcPr marL="56960" marR="56960" marT="0" marB="28480">
                    <a:lnL w="3175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Universal Booklet</a:t>
                      </a:r>
                    </a:p>
                  </a:txBody>
                  <a:tcPr marL="56960" marR="56960" marT="0" marB="28480">
                    <a:lnL w="3175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Hotels</a:t>
                      </a:r>
                    </a:p>
                  </a:txBody>
                  <a:tcPr marL="56960" marR="56960" marT="0" marB="28480">
                    <a:lnL w="3175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>
                        <a:solidFill>
                          <a:srgbClr val="000000"/>
                        </a:solidFill>
                      </a:endParaRPr>
                    </a:p>
                  </a:txBody>
                  <a:tcPr marL="56960" marR="56960" marT="0" marB="28480">
                    <a:lnL w="3175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430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6</a:t>
                      </a:r>
                    </a:p>
                  </a:txBody>
                  <a:tcPr marL="56960" marR="56960" marT="0" marB="28480">
                    <a:lnL w="3175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Transfers Booklet</a:t>
                      </a:r>
                    </a:p>
                  </a:txBody>
                  <a:tcPr marL="56960" marR="56960" marT="0" marB="28480">
                    <a:lnL w="3175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Transfers</a:t>
                      </a:r>
                    </a:p>
                  </a:txBody>
                  <a:tcPr marL="56960" marR="56960" marT="0" marB="28480">
                    <a:lnL w="3175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>
                        <a:solidFill>
                          <a:srgbClr val="000000"/>
                        </a:solidFill>
                      </a:endParaRPr>
                    </a:p>
                  </a:txBody>
                  <a:tcPr marL="56960" marR="56960" marT="0" marB="28480">
                    <a:lnL w="3175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9430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7</a:t>
                      </a:r>
                    </a:p>
                  </a:txBody>
                  <a:tcPr marL="56960" marR="56960" marT="0" marB="28480">
                    <a:lnL w="3175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The Grove Resort &amp; Spa Fact Sheet</a:t>
                      </a:r>
                    </a:p>
                  </a:txBody>
                  <a:tcPr marL="56960" marR="56960" marT="0" marB="28480">
                    <a:lnL w="3175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Hotels</a:t>
                      </a:r>
                    </a:p>
                  </a:txBody>
                  <a:tcPr marL="56960" marR="56960" marT="0" marB="28480">
                    <a:lnL w="3175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>
                        <a:solidFill>
                          <a:srgbClr val="000000"/>
                        </a:solidFill>
                      </a:endParaRPr>
                    </a:p>
                  </a:txBody>
                  <a:tcPr marL="56960" marR="56960" marT="0" marB="28480">
                    <a:lnL w="3175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10148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8</a:t>
                      </a:r>
                    </a:p>
                  </a:txBody>
                  <a:tcPr marL="56960" marR="56960" marT="0" marB="28480">
                    <a:lnL w="3175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err="1">
                          <a:solidFill>
                            <a:srgbClr val="000000"/>
                          </a:solidFill>
                        </a:rPr>
                        <a:t>StaySky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 Hotels Booklet</a:t>
                      </a:r>
                    </a:p>
                  </a:txBody>
                  <a:tcPr marL="56960" marR="56960" marT="0" marB="28480">
                    <a:lnL w="3175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Hotels</a:t>
                      </a:r>
                    </a:p>
                  </a:txBody>
                  <a:tcPr marL="56960" marR="56960" marT="0" marB="28480">
                    <a:lnL w="3175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>
                        <a:solidFill>
                          <a:srgbClr val="000000"/>
                        </a:solidFill>
                      </a:endParaRPr>
                    </a:p>
                  </a:txBody>
                  <a:tcPr marL="56960" marR="56960" marT="0" marB="28480">
                    <a:lnL w="3175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8407620"/>
                  </a:ext>
                </a:extLst>
              </a:tr>
              <a:tr h="9430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9</a:t>
                      </a:r>
                    </a:p>
                  </a:txBody>
                  <a:tcPr marL="56960" marR="56960" marT="0" marB="28480">
                    <a:lnL w="3175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Orlando Villa Booklet</a:t>
                      </a:r>
                    </a:p>
                  </a:txBody>
                  <a:tcPr marL="56960" marR="56960" marT="0" marB="28480">
                    <a:lnL w="3175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Hotels</a:t>
                      </a:r>
                    </a:p>
                  </a:txBody>
                  <a:tcPr marL="56960" marR="56960" marT="0" marB="28480">
                    <a:lnL w="3175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>
                        <a:solidFill>
                          <a:srgbClr val="000000"/>
                        </a:solidFill>
                      </a:endParaRPr>
                    </a:p>
                  </a:txBody>
                  <a:tcPr marL="56960" marR="56960" marT="0" marB="28480">
                    <a:lnL w="3175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0203233"/>
                  </a:ext>
                </a:extLst>
              </a:tr>
              <a:tr h="9430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10</a:t>
                      </a:r>
                    </a:p>
                  </a:txBody>
                  <a:tcPr marL="56960" marR="56960" marT="0" marB="28480">
                    <a:lnL w="3175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Orlando Maps</a:t>
                      </a:r>
                    </a:p>
                  </a:txBody>
                  <a:tcPr marL="56960" marR="56960" marT="0" marB="28480">
                    <a:lnL w="3175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Hotels</a:t>
                      </a:r>
                    </a:p>
                  </a:txBody>
                  <a:tcPr marL="56960" marR="56960" marT="0" marB="28480">
                    <a:lnL w="3175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>
                        <a:solidFill>
                          <a:srgbClr val="000000"/>
                        </a:solidFill>
                      </a:endParaRPr>
                    </a:p>
                  </a:txBody>
                  <a:tcPr marL="56960" marR="56960" marT="0" marB="28480">
                    <a:lnL w="3175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rgbClr val="FFFFFF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6952643"/>
                  </a:ext>
                </a:extLst>
              </a:tr>
            </a:tbl>
          </a:graphicData>
        </a:graphic>
      </p:graphicFrame>
      <p:pic>
        <p:nvPicPr>
          <p:cNvPr id="32" name="Picture 31">
            <a:extLst>
              <a:ext uri="{FF2B5EF4-FFF2-40B4-BE49-F238E27FC236}">
                <a16:creationId xmlns:a16="http://schemas.microsoft.com/office/drawing/2014/main" id="{5EBC4526-7CE7-4513-87FB-10C149FB27A0}"/>
              </a:ext>
            </a:extLst>
          </p:cNvPr>
          <p:cNvPicPr preferRelativeResize="0">
            <a:picLocks/>
          </p:cNvPicPr>
          <p:nvPr>
            <p:custDataLst>
              <p:custData r:id="rId12"/>
            </p:custDataLst>
          </p:nvPr>
        </p:nvPicPr>
        <p:blipFill>
          <a:blip r:embed="rId4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1713" y="2540577"/>
            <a:ext cx="90407" cy="155174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D6B1EFE4-5435-4D79-B4F2-C5CEEA10F0D5}"/>
              </a:ext>
            </a:extLst>
          </p:cNvPr>
          <p:cNvPicPr preferRelativeResize="0">
            <a:picLocks/>
          </p:cNvPicPr>
          <p:nvPr>
            <p:custDataLst>
              <p:custData r:id="rId13"/>
            </p:custDataLst>
          </p:nvPr>
        </p:nvPicPr>
        <p:blipFill>
          <a:blip r:embed="rId4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1712" y="2744423"/>
            <a:ext cx="90407" cy="155174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37AA5BD9-ED2C-43FE-A809-74001CE18F13}"/>
              </a:ext>
            </a:extLst>
          </p:cNvPr>
          <p:cNvPicPr preferRelativeResize="0">
            <a:picLocks/>
          </p:cNvPicPr>
          <p:nvPr>
            <p:custDataLst>
              <p:custData r:id="rId14"/>
            </p:custDataLst>
          </p:nvPr>
        </p:nvPicPr>
        <p:blipFill>
          <a:blip r:embed="rId4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1713" y="2930336"/>
            <a:ext cx="90407" cy="155174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50F5CA65-D751-443E-AAF7-D898201E0A50}"/>
              </a:ext>
            </a:extLst>
          </p:cNvPr>
          <p:cNvPicPr preferRelativeResize="0">
            <a:picLocks/>
          </p:cNvPicPr>
          <p:nvPr>
            <p:custDataLst>
              <p:custData r:id="rId15"/>
            </p:custDataLst>
          </p:nvPr>
        </p:nvPicPr>
        <p:blipFill>
          <a:blip r:embed="rId4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1712" y="3134182"/>
            <a:ext cx="90407" cy="155174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7EAA500C-E85F-44C3-A961-9DB61714F944}"/>
              </a:ext>
            </a:extLst>
          </p:cNvPr>
          <p:cNvPicPr preferRelativeResize="0">
            <a:picLocks/>
          </p:cNvPicPr>
          <p:nvPr>
            <p:custDataLst>
              <p:custData r:id="rId16"/>
            </p:custDataLst>
          </p:nvPr>
        </p:nvPicPr>
        <p:blipFill>
          <a:blip r:embed="rId4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1713" y="3338757"/>
            <a:ext cx="90407" cy="155174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47B7CBE1-1991-4FC1-A460-D1B9D74BDD59}"/>
              </a:ext>
            </a:extLst>
          </p:cNvPr>
          <p:cNvPicPr preferRelativeResize="0">
            <a:picLocks/>
          </p:cNvPicPr>
          <p:nvPr>
            <p:custDataLst>
              <p:custData r:id="rId17"/>
            </p:custDataLst>
          </p:nvPr>
        </p:nvPicPr>
        <p:blipFill>
          <a:blip r:embed="rId4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1712" y="3542603"/>
            <a:ext cx="90407" cy="155174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92C29F59-9105-415F-874B-E728A9F84834}"/>
              </a:ext>
            </a:extLst>
          </p:cNvPr>
          <p:cNvPicPr preferRelativeResize="0">
            <a:picLocks/>
          </p:cNvPicPr>
          <p:nvPr>
            <p:custDataLst>
              <p:custData r:id="rId18"/>
            </p:custDataLst>
          </p:nvPr>
        </p:nvPicPr>
        <p:blipFill>
          <a:blip r:embed="rId4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1713" y="3737847"/>
            <a:ext cx="90407" cy="155174"/>
          </a:xfrm>
          <a:prstGeom prst="rect">
            <a:avLst/>
          </a:prstGeom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1C9E8B3C-DE95-4673-8E9B-1F8A77B62B90}"/>
              </a:ext>
            </a:extLst>
          </p:cNvPr>
          <p:cNvPicPr preferRelativeResize="0">
            <a:picLocks/>
          </p:cNvPicPr>
          <p:nvPr>
            <p:custDataLst>
              <p:custData r:id="rId19"/>
            </p:custDataLst>
          </p:nvPr>
        </p:nvPicPr>
        <p:blipFill>
          <a:blip r:embed="rId4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1712" y="3941693"/>
            <a:ext cx="90407" cy="155174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CD532A13-71B3-49EA-8EAB-2F56BB205B6C}"/>
              </a:ext>
            </a:extLst>
          </p:cNvPr>
          <p:cNvPicPr preferRelativeResize="0">
            <a:picLocks/>
          </p:cNvPicPr>
          <p:nvPr>
            <p:custDataLst>
              <p:custData r:id="rId20"/>
            </p:custDataLst>
          </p:nvPr>
        </p:nvPicPr>
        <p:blipFill>
          <a:blip r:embed="rId4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3037" y="4131543"/>
            <a:ext cx="90407" cy="155174"/>
          </a:xfrm>
          <a:prstGeom prst="rect">
            <a:avLst/>
          </a:prstGeom>
        </p:spPr>
      </p:pic>
      <p:pic>
        <p:nvPicPr>
          <p:cNvPr id="41" name="Picture 40">
            <a:extLst>
              <a:ext uri="{FF2B5EF4-FFF2-40B4-BE49-F238E27FC236}">
                <a16:creationId xmlns:a16="http://schemas.microsoft.com/office/drawing/2014/main" id="{16916339-02FB-47EE-9456-785BE13B4462}"/>
              </a:ext>
            </a:extLst>
          </p:cNvPr>
          <p:cNvPicPr preferRelativeResize="0">
            <a:picLocks/>
          </p:cNvPicPr>
          <p:nvPr>
            <p:custDataLst>
              <p:custData r:id="rId21"/>
            </p:custDataLst>
          </p:nvPr>
        </p:nvPicPr>
        <p:blipFill>
          <a:blip r:embed="rId4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3036" y="4335389"/>
            <a:ext cx="90407" cy="155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74490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.xml"/></Relationships>
</file>

<file path=customXml/_rels/item10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0.xml"/></Relationships>
</file>

<file path=customXml/_rels/item10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1.xml"/></Relationships>
</file>

<file path=customXml/_rels/item10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2.xml"/></Relationships>
</file>

<file path=customXml/_rels/item10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3.xml"/></Relationships>
</file>

<file path=customXml/_rels/item10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4.xml"/></Relationships>
</file>

<file path=customXml/_rels/item10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5.xml"/></Relationships>
</file>

<file path=customXml/_rels/item10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6.xml"/></Relationships>
</file>

<file path=customXml/_rels/item10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7.xml"/></Relationships>
</file>

<file path=customXml/_rels/item10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8.xml"/></Relationships>
</file>

<file path=customXml/_rels/item10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9.xml"/></Relationships>
</file>

<file path=customXml/_rels/item1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.xml"/></Relationships>
</file>

<file path=customXml/_rels/item1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0.xml"/></Relationships>
</file>

<file path=customXml/_rels/item11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1.xml"/></Relationships>
</file>

<file path=customXml/_rels/item11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2.xml"/></Relationships>
</file>

<file path=customXml/_rels/item11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3.xml"/></Relationships>
</file>

<file path=customXml/_rels/item11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4.xml"/></Relationships>
</file>

<file path=customXml/_rels/item11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5.xml"/></Relationships>
</file>

<file path=customXml/_rels/item11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6.xml"/></Relationships>
</file>

<file path=customXml/_rels/item11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7.xml"/></Relationships>
</file>

<file path=customXml/_rels/item11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8.xml"/></Relationships>
</file>

<file path=customXml/_rels/item11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9.xml"/></Relationships>
</file>

<file path=customXml/_rels/item1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2.xml"/></Relationships>
</file>

<file path=customXml/_rels/item12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20.xml"/></Relationships>
</file>

<file path=customXml/_rels/item12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21.xml"/></Relationships>
</file>

<file path=customXml/_rels/item12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22.xml"/></Relationships>
</file>

<file path=customXml/_rels/item12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23.xml"/></Relationships>
</file>

<file path=customXml/_rels/item12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24.xml"/></Relationships>
</file>

<file path=customXml/_rels/item12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25.xml"/></Relationships>
</file>

<file path=customXml/_rels/item12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26.xml"/></Relationships>
</file>

<file path=customXml/_rels/item12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27.xml"/></Relationships>
</file>

<file path=customXml/_rels/item12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28.xml"/></Relationships>
</file>

<file path=customXml/_rels/item12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29.xml"/></Relationships>
</file>

<file path=customXml/_rels/item1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3.xml"/></Relationships>
</file>

<file path=customXml/_rels/item13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30.xml"/></Relationships>
</file>

<file path=customXml/_rels/item13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31.xml"/></Relationships>
</file>

<file path=customXml/_rels/item13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32.xml"/></Relationships>
</file>

<file path=customXml/_rels/item13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33.xml"/></Relationships>
</file>

<file path=customXml/_rels/item13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34.xml"/></Relationships>
</file>

<file path=customXml/_rels/item13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35.xml"/></Relationships>
</file>

<file path=customXml/_rels/item13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36.xml"/></Relationships>
</file>

<file path=customXml/_rels/item13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37.xml"/></Relationships>
</file>

<file path=customXml/_rels/item1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4.xml"/></Relationships>
</file>

<file path=customXml/_rels/item1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5.xml"/></Relationships>
</file>

<file path=customXml/_rels/item1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6.xml"/></Relationships>
</file>

<file path=customXml/_rels/item1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7.xml"/></Relationships>
</file>

<file path=customXml/_rels/item1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8.xml"/></Relationships>
</file>

<file path=customXml/_rels/item1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9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2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0.xml"/></Relationships>
</file>

<file path=customXml/_rels/item2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1.xml"/></Relationships>
</file>

<file path=customXml/_rels/item2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2.xml"/></Relationships>
</file>

<file path=customXml/_rels/item2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3.xml"/></Relationships>
</file>

<file path=customXml/_rels/item2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4.xml"/></Relationships>
</file>

<file path=customXml/_rels/item2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5.xml"/></Relationships>
</file>

<file path=customXml/_rels/item2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6.xml"/></Relationships>
</file>

<file path=customXml/_rels/item2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7.xml"/></Relationships>
</file>

<file path=customXml/_rels/item2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8.xml"/></Relationships>
</file>

<file path=customXml/_rels/item2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9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3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0.xml"/></Relationships>
</file>

<file path=customXml/_rels/item3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1.xml"/></Relationships>
</file>

<file path=customXml/_rels/item3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2.xml"/></Relationships>
</file>

<file path=customXml/_rels/item3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3.xml"/></Relationships>
</file>

<file path=customXml/_rels/item3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4.xml"/></Relationships>
</file>

<file path=customXml/_rels/item3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5.xml"/></Relationships>
</file>

<file path=customXml/_rels/item3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6.xml"/></Relationships>
</file>

<file path=customXml/_rels/item3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7.xml"/></Relationships>
</file>

<file path=customXml/_rels/item3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8.xml"/></Relationships>
</file>

<file path=customXml/_rels/item3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9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4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0.xml"/></Relationships>
</file>

<file path=customXml/_rels/item4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1.xml"/></Relationships>
</file>

<file path=customXml/_rels/item4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2.xml"/></Relationships>
</file>

<file path=customXml/_rels/item4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3.xml"/></Relationships>
</file>

<file path=customXml/_rels/item4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4.xml"/></Relationships>
</file>

<file path=customXml/_rels/item4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5.xml"/></Relationships>
</file>

<file path=customXml/_rels/item4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6.xml"/></Relationships>
</file>

<file path=customXml/_rels/item4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7.xml"/></Relationships>
</file>

<file path=customXml/_rels/item4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8.xml"/></Relationships>
</file>

<file path=customXml/_rels/item4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9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5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0.xml"/></Relationships>
</file>

<file path=customXml/_rels/item5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1.xml"/></Relationships>
</file>

<file path=customXml/_rels/item5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2.xml"/></Relationships>
</file>

<file path=customXml/_rels/item5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3.xml"/></Relationships>
</file>

<file path=customXml/_rels/item5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4.xml"/></Relationships>
</file>

<file path=customXml/_rels/item5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5.xml"/></Relationships>
</file>

<file path=customXml/_rels/item5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6.xml"/></Relationships>
</file>

<file path=customXml/_rels/item5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7.xml"/></Relationships>
</file>

<file path=customXml/_rels/item5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8.xml"/></Relationships>
</file>

<file path=customXml/_rels/item5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9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6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0.xml"/></Relationships>
</file>

<file path=customXml/_rels/item6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1.xml"/></Relationships>
</file>

<file path=customXml/_rels/item6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2.xml"/></Relationships>
</file>

<file path=customXml/_rels/item6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3.xml"/></Relationships>
</file>

<file path=customXml/_rels/item6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4.xml"/></Relationships>
</file>

<file path=customXml/_rels/item6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5.xml"/></Relationships>
</file>

<file path=customXml/_rels/item6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6.xml"/></Relationships>
</file>

<file path=customXml/_rels/item6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7.xml"/></Relationships>
</file>

<file path=customXml/_rels/item6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8.xml"/></Relationships>
</file>

<file path=customXml/_rels/item6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9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7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0.xml"/></Relationships>
</file>

<file path=customXml/_rels/item7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1.xml"/></Relationships>
</file>

<file path=customXml/_rels/item7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2.xml"/></Relationships>
</file>

<file path=customXml/_rels/item7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3.xml"/></Relationships>
</file>

<file path=customXml/_rels/item7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4.xml"/></Relationships>
</file>

<file path=customXml/_rels/item7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5.xml"/></Relationships>
</file>

<file path=customXml/_rels/item7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6.xml"/></Relationships>
</file>

<file path=customXml/_rels/item7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7.xml"/></Relationships>
</file>

<file path=customXml/_rels/item7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8.xml"/></Relationships>
</file>

<file path=customXml/_rels/item7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9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8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0.xml"/></Relationships>
</file>

<file path=customXml/_rels/item8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1.xml"/></Relationships>
</file>

<file path=customXml/_rels/item8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2.xml"/></Relationships>
</file>

<file path=customXml/_rels/item8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3.xml"/></Relationships>
</file>

<file path=customXml/_rels/item8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4.xml"/></Relationships>
</file>

<file path=customXml/_rels/item8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5.xml"/></Relationships>
</file>

<file path=customXml/_rels/item8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6.xml"/></Relationships>
</file>

<file path=customXml/_rels/item8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7.xml"/></Relationships>
</file>

<file path=customXml/_rels/item8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8.xml"/></Relationships>
</file>

<file path=customXml/_rels/item8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9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_rels/item9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0.xml"/></Relationships>
</file>

<file path=customXml/_rels/item9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1.xml"/></Relationships>
</file>

<file path=customXml/_rels/item9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2.xml"/></Relationships>
</file>

<file path=customXml/_rels/item9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3.xml"/></Relationships>
</file>

<file path=customXml/_rels/item9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4.xml"/></Relationships>
</file>

<file path=customXml/_rels/item9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5.xml"/></Relationships>
</file>

<file path=customXml/_rels/item9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6.xml"/></Relationships>
</file>

<file path=customXml/_rels/item9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7.xml"/></Relationships>
</file>

<file path=customXml/_rels/item9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8.xml"/></Relationships>
</file>

<file path=customXml/_rels/item9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9.xml"/></Relationships>
</file>

<file path=customXml/item1.xml><?xml version="1.0" encoding="utf-8"?>
<Control xmlns="http://schemas.microsoft.com/VisualStudio/2011/storyboarding/control">
  <Id Name="System.Storyboarding.Common.Button" Revision="1" Stencil="System.Storyboarding.Common" StencilVersion="0.1"/>
</Control>
</file>

<file path=customXml/item10.xml><?xml version="1.0" encoding="utf-8"?>
<Control xmlns="http://schemas.microsoft.com/VisualStudio/2011/storyboarding/control">
  <Id Name="System.Storyboarding.Common.DataGrid" Revision="1" Stencil="System.Storyboarding.Common" StencilVersion="0.1"/>
</Control>
</file>

<file path=customXml/item100.xml><?xml version="1.0" encoding="utf-8"?>
<Control xmlns="http://schemas.microsoft.com/VisualStudio/2011/storyboarding/control">
  <Id Name="b1204b79-d6ff-4991-86e1-12b979134f42" Revision="1" Stencil="System.MyShapes" StencilVersion="1.0"/>
</Control>
</file>

<file path=customXml/item101.xml><?xml version="1.0" encoding="utf-8"?>
<Control xmlns="http://schemas.microsoft.com/VisualStudio/2011/storyboarding/control">
  <Id Name="System.Storyboarding.Annotation.AnimatedBanner" Revision="1" Stencil="System.Storyboarding.Annotation" StencilVersion="0.1"/>
</Control>
</file>

<file path=customXml/item102.xml><?xml version="1.0" encoding="utf-8"?>
<Control xmlns="http://schemas.microsoft.com/VisualStudio/2011/storyboarding/control">
  <Id Name="System.Storyboarding.Common.Text" Revision="1" Stencil="System.Storyboarding.Common" StencilVersion="0.1"/>
</Control>
</file>

<file path=customXml/item103.xml><?xml version="1.0" encoding="utf-8"?>
<Control xmlns="http://schemas.microsoft.com/VisualStudio/2011/storyboarding/control">
  <Id Name="System.Storyboarding.Common.Text" Revision="1" Stencil="System.Storyboarding.Common" StencilVersion="0.1"/>
</Control>
</file>

<file path=customXml/item104.xml><?xml version="1.0" encoding="utf-8"?>
<Control xmlns="http://schemas.microsoft.com/VisualStudio/2011/storyboarding/control">
  <Id Name="System.Storyboarding.Icons.ExpandCollapse" Revision="1" Stencil="System.Storyboarding.Icons" StencilVersion="0.1"/>
</Control>
</file>

<file path=customXml/item105.xml><?xml version="1.0" encoding="utf-8"?>
<Control xmlns="http://schemas.microsoft.com/VisualStudio/2011/storyboarding/control">
  <Id Name="System.Storyboarding.Common.Text" Revision="1" Stencil="System.Storyboarding.Common" StencilVersion="0.1"/>
</Control>
</file>

<file path=customXml/item106.xml><?xml version="1.0" encoding="utf-8"?>
<Control xmlns="http://schemas.microsoft.com/VisualStudio/2011/storyboarding/control">
  <Id Name="System.Storyboarding.Icons.ExpandCollapse" Revision="1" Stencil="System.Storyboarding.Icons" StencilVersion="0.1"/>
</Control>
</file>

<file path=customXml/item107.xml><?xml version="1.0" encoding="utf-8"?>
<Control xmlns="http://schemas.microsoft.com/VisualStudio/2011/storyboarding/control">
  <Id Name="System.Storyboarding.Common.Text" Revision="1" Stencil="System.Storyboarding.Common" StencilVersion="0.1"/>
</Control>
</file>

<file path=customXml/item108.xml><?xml version="1.0" encoding="utf-8"?>
<Control xmlns="http://schemas.microsoft.com/VisualStudio/2011/storyboarding/control">
  <Id Name="System.Storyboarding.Icons.ExpandCollapse" Revision="1" Stencil="System.Storyboarding.Icons" StencilVersion="0.1"/>
</Control>
</file>

<file path=customXml/item109.xml><?xml version="1.0" encoding="utf-8"?>
<Control xmlns="http://schemas.microsoft.com/VisualStudio/2011/storyboarding/control">
  <Id Name="System.Storyboarding.Common.Text" Revision="1" Stencil="System.Storyboarding.Common" StencilVersion="0.1"/>
</Control>
</file>

<file path=customXml/item11.xml><?xml version="1.0" encoding="utf-8"?>
<Control xmlns="http://schemas.microsoft.com/VisualStudio/2011/storyboarding/control">
  <Id Name="System.Storyboarding.WindowsAppIcons.Page" Revision="1" Stencil="System.Storyboarding.WindowsAppIcons" StencilVersion="0.1"/>
</Control>
</file>

<file path=customXml/item110.xml><?xml version="1.0" encoding="utf-8"?>
<Control xmlns="http://schemas.microsoft.com/VisualStudio/2011/storyboarding/control">
  <Id Name="System.Storyboarding.Common.Text" Revision="1" Stencil="System.Storyboarding.Common" StencilVersion="0.1"/>
</Control>
</file>

<file path=customXml/item111.xml><?xml version="1.0" encoding="utf-8"?>
<Control xmlns="http://schemas.microsoft.com/VisualStudio/2011/storyboarding/control">
  <Id Name="System.Storyboarding.Common.Text" Revision="1" Stencil="System.Storyboarding.Common" StencilVersion="0.1"/>
</Control>
</file>

<file path=customXml/item112.xml><?xml version="1.0" encoding="utf-8"?>
<Control xmlns="http://schemas.microsoft.com/VisualStudio/2011/storyboarding/control">
  <Id Name="System.Storyboarding.Icons.ExpandCollapse" Revision="1" Stencil="System.Storyboarding.Icons" StencilVersion="0.1"/>
</Control>
</file>

<file path=customXml/item113.xml><?xml version="1.0" encoding="utf-8"?>
<Control xmlns="http://schemas.microsoft.com/VisualStudio/2011/storyboarding/control">
  <Id Name="System.Storyboarding.Common.Text" Revision="1" Stencil="System.Storyboarding.Common" StencilVersion="0.1"/>
</Control>
</file>

<file path=customXml/item114.xml><?xml version="1.0" encoding="utf-8"?>
<Control xmlns="http://schemas.microsoft.com/VisualStudio/2011/storyboarding/control">
  <Id Name="System.Storyboarding.Icons.ExpandCollapse" Revision="1" Stencil="System.Storyboarding.Icons" StencilVersion="0.1"/>
</Control>
</file>

<file path=customXml/item115.xml><?xml version="1.0" encoding="utf-8"?>
<Control xmlns="http://schemas.microsoft.com/VisualStudio/2011/storyboarding/control">
  <Id Name="System.Storyboarding.Common.Text" Revision="1" Stencil="System.Storyboarding.Common" StencilVersion="0.1"/>
</Control>
</file>

<file path=customXml/item116.xml><?xml version="1.0" encoding="utf-8"?>
<Control xmlns="http://schemas.microsoft.com/VisualStudio/2011/storyboarding/control">
  <Id Name="System.Storyboarding.Icons.ExpandCollapse" Revision="1" Stencil="System.Storyboarding.Icons" StencilVersion="0.1"/>
</Control>
</file>

<file path=customXml/item117.xml><?xml version="1.0" encoding="utf-8"?>
<Control xmlns="http://schemas.microsoft.com/VisualStudio/2011/storyboarding/control">
  <Id Name="358a128f-6d5f-422e-b1d5-6ec782af80d4" Revision="1" Stencil="System.MyShapes" StencilVersion="1.0"/>
</Control>
</file>

<file path=customXml/item118.xml><?xml version="1.0" encoding="utf-8"?>
<Control xmlns="http://schemas.microsoft.com/VisualStudio/2011/storyboarding/control">
  <Id Name="System.Storyboarding.Common.Text" Revision="1" Stencil="System.Storyboarding.Common" StencilVersion="0.1"/>
</Control>
</file>

<file path=customXml/item119.xml><?xml version="1.0" encoding="utf-8"?>
<Control xmlns="http://schemas.microsoft.com/VisualStudio/2011/storyboarding/control">
  <Id Name="346431e6-2a61-40bc-97e6-d48bdb0acc20" RevisionId="6e68d021-611c-483e-9d98-1be929d2d59d" Stencil="172d6d98-e5c9-42e9-a209-79f7a94bbd38" StencilRevisionId="00000000-0000-0000-0000-000000000000" StencilVersion="0.0"/>
</Control>
</file>

<file path=customXml/item12.xml><?xml version="1.0" encoding="utf-8"?>
<Control xmlns="http://schemas.microsoft.com/VisualStudio/2011/storyboarding/control">
  <Id Name="System.Storyboarding.WindowsAppIcons.Page" Revision="1" Stencil="System.Storyboarding.WindowsAppIcons" StencilVersion="0.1"/>
</Control>
</file>

<file path=customXml/item120.xml><?xml version="1.0" encoding="utf-8"?>
<Control xmlns="http://schemas.microsoft.com/VisualStudio/2011/storyboarding/control">
  <Id Name="System.Storyboarding.WindowsAppIcons.Chat" Revision="1" Stencil="System.Storyboarding.WindowsAppIcons" StencilVersion="0.1"/>
</Control>
</file>

<file path=customXml/item121.xml><?xml version="1.0" encoding="utf-8"?>
<Control xmlns="http://schemas.microsoft.com/VisualStudio/2011/storyboarding/control">
  <Id Name="System.Storyboarding.Common.Button" Revision="1" Stencil="System.Storyboarding.Common" StencilVersion="0.1"/>
</Control>
</file>

<file path=customXml/item122.xml><?xml version="1.0" encoding="utf-8"?>
<Control xmlns="http://schemas.microsoft.com/VisualStudio/2011/storyboarding/control">
  <Id Name="System.Storyboarding.Common.Text" Revision="1" Stencil="System.Storyboarding.Common" StencilVersion="0.1"/>
</Control>
</file>

<file path=customXml/item123.xml><?xml version="1.0" encoding="utf-8"?>
<Control xmlns="http://schemas.microsoft.com/VisualStudio/2011/storyboarding/control">
  <Id Name="System.Storyboarding.WindowsPhoneIcons.Cancel" Revision="1" Stencil="System.Storyboarding.WindowsPhoneIcons" StencilVersion="0.1"/>
</Control>
</file>

<file path=customXml/item124.xml><?xml version="1.0" encoding="utf-8"?>
<Control xmlns="http://schemas.microsoft.com/VisualStudio/2011/storyboarding/control">
  <Id Name="System.Storyboarding.Common.Button" Revision="1" Stencil="System.Storyboarding.Common" StencilVersion="0.1"/>
</Control>
</file>

<file path=customXml/item125.xml><?xml version="1.0" encoding="utf-8"?>
<Control xmlns="http://schemas.microsoft.com/VisualStudio/2011/storyboarding/control">
  <Id Name="System.Storyboarding.Common.Button" Revision="1" Stencil="System.Storyboarding.Common" StencilVersion="0.1"/>
</Control>
</file>

<file path=customXml/item126.xml><?xml version="1.0" encoding="utf-8"?>
<Control xmlns="http://schemas.microsoft.com/VisualStudio/2011/storyboarding/control">
  <Id Name="System.Storyboarding.Icons.Play" Revision="1" Stencil="System.Storyboarding.Icons" StencilVersion="0.1"/>
</Control>
</file>

<file path=customXml/item127.xml><?xml version="1.0" encoding="utf-8"?>
<Control xmlns="http://schemas.microsoft.com/VisualStudio/2011/storyboarding/control">
  <Id Name="System.Storyboarding.Common.DataGrid" Revision="1" Stencil="System.Storyboarding.Common" StencilVersion="0.1"/>
</Control>
</file>

<file path=customXml/item128.xml><?xml version="1.0" encoding="utf-8"?>
<Control xmlns="http://schemas.microsoft.com/VisualStudio/2011/storyboarding/control">
  <Id Name="System.Storyboarding.WindowsAppIcons.Page" Revision="1" Stencil="System.Storyboarding.WindowsAppIcons" StencilVersion="0.1"/>
</Control>
</file>

<file path=customXml/item129.xml><?xml version="1.0" encoding="utf-8"?>
<Control xmlns="http://schemas.microsoft.com/VisualStudio/2011/storyboarding/control">
  <Id Name="System.Storyboarding.WindowsAppIcons.Page" Revision="1" Stencil="System.Storyboarding.WindowsAppIcons" StencilVersion="0.1"/>
</Control>
</file>

<file path=customXml/item13.xml><?xml version="1.0" encoding="utf-8"?>
<Control xmlns="http://schemas.microsoft.com/VisualStudio/2011/storyboarding/control">
  <Id Name="System.Storyboarding.WindowsAppIcons.Page" Revision="1" Stencil="System.Storyboarding.WindowsAppIcons" StencilVersion="0.1"/>
</Control>
</file>

<file path=customXml/item130.xml><?xml version="1.0" encoding="utf-8"?>
<Control xmlns="http://schemas.microsoft.com/VisualStudio/2011/storyboarding/control">
  <Id Name="System.Storyboarding.WindowsAppIcons.Page" Revision="1" Stencil="System.Storyboarding.WindowsAppIcons" StencilVersion="0.1"/>
</Control>
</file>

<file path=customXml/item131.xml><?xml version="1.0" encoding="utf-8"?>
<Control xmlns="http://schemas.microsoft.com/VisualStudio/2011/storyboarding/control">
  <Id Name="System.Storyboarding.WindowsAppIcons.Page" Revision="1" Stencil="System.Storyboarding.WindowsAppIcons" StencilVersion="0.1"/>
</Control>
</file>

<file path=customXml/item132.xml><?xml version="1.0" encoding="utf-8"?>
<Control xmlns="http://schemas.microsoft.com/VisualStudio/2011/storyboarding/control">
  <Id Name="System.Storyboarding.WindowsAppIcons.Page" Revision="1" Stencil="System.Storyboarding.WindowsAppIcons" StencilVersion="0.1"/>
</Control>
</file>

<file path=customXml/item133.xml><?xml version="1.0" encoding="utf-8"?>
<Control xmlns="http://schemas.microsoft.com/VisualStudio/2011/storyboarding/control">
  <Id Name="System.Storyboarding.WindowsAppIcons.Page" Revision="1" Stencil="System.Storyboarding.WindowsAppIcons" StencilVersion="0.1"/>
</Control>
</file>

<file path=customXml/item134.xml><?xml version="1.0" encoding="utf-8"?>
<Control xmlns="http://schemas.microsoft.com/VisualStudio/2011/storyboarding/control">
  <Id Name="System.Storyboarding.WindowsAppIcons.Page" Revision="1" Stencil="System.Storyboarding.WindowsAppIcons" StencilVersion="0.1"/>
</Control>
</file>

<file path=customXml/item135.xml><?xml version="1.0" encoding="utf-8"?>
<Control xmlns="http://schemas.microsoft.com/VisualStudio/2011/storyboarding/control">
  <Id Name="System.Storyboarding.WindowsAppIcons.Page" Revision="1" Stencil="System.Storyboarding.WindowsAppIcons" StencilVersion="0.1"/>
</Control>
</file>

<file path=customXml/item136.xml><?xml version="1.0" encoding="utf-8"?>
<Control xmlns="http://schemas.microsoft.com/VisualStudio/2011/storyboarding/control">
  <Id Name="System.Storyboarding.WindowsAppIcons.Page" Revision="1" Stencil="System.Storyboarding.WindowsAppIcons" StencilVersion="0.1"/>
</Control>
</file>

<file path=customXml/item137.xml><?xml version="1.0" encoding="utf-8"?>
<Control xmlns="http://schemas.microsoft.com/VisualStudio/2011/storyboarding/control">
  <Id Name="System.Storyboarding.WindowsAppIcons.Page" Revision="1" Stencil="System.Storyboarding.WindowsAppIcons" StencilVersion="0.1"/>
</Control>
</file>

<file path=customXml/item14.xml><?xml version="1.0" encoding="utf-8"?>
<Control xmlns="http://schemas.microsoft.com/VisualStudio/2011/storyboarding/control">
  <Id Name="System.Storyboarding.WindowsAppIcons.Page" Revision="1" Stencil="System.Storyboarding.WindowsAppIcons" StencilVersion="0.1"/>
</Control>
</file>

<file path=customXml/item15.xml><?xml version="1.0" encoding="utf-8"?>
<Control xmlns="http://schemas.microsoft.com/VisualStudio/2011/storyboarding/control">
  <Id Name="System.Storyboarding.WindowsAppIcons.Page" Revision="1" Stencil="System.Storyboarding.WindowsAppIcons" StencilVersion="0.1"/>
</Control>
</file>

<file path=customXml/item16.xml><?xml version="1.0" encoding="utf-8"?>
<Control xmlns="http://schemas.microsoft.com/VisualStudio/2011/storyboarding/control">
  <Id Name="System.Storyboarding.WindowsAppIcons.Page" Revision="1" Stencil="System.Storyboarding.WindowsAppIcons" StencilVersion="0.1"/>
</Control>
</file>

<file path=customXml/item17.xml><?xml version="1.0" encoding="utf-8"?>
<Control xmlns="http://schemas.microsoft.com/VisualStudio/2011/storyboarding/control">
  <Id Name="System.Storyboarding.WindowsAppIcons.Page" Revision="1" Stencil="System.Storyboarding.WindowsAppIcons" StencilVersion="0.1"/>
</Control>
</file>

<file path=customXml/item18.xml><?xml version="1.0" encoding="utf-8"?>
<Control xmlns="http://schemas.microsoft.com/VisualStudio/2011/storyboarding/control">
  <Id Name="System.Storyboarding.WindowsAppIcons.Page" Revision="1" Stencil="System.Storyboarding.WindowsAppIcons" StencilVersion="0.1"/>
</Control>
</file>

<file path=customXml/item19.xml><?xml version="1.0" encoding="utf-8"?>
<Control xmlns="http://schemas.microsoft.com/VisualStudio/2011/storyboarding/control">
  <Id Name="System.Storyboarding.WindowsAppIcons.Page" Revision="1" Stencil="System.Storyboarding.WindowsAppIcons" StencilVersion="0.1"/>
</Control>
</file>

<file path=customXml/item2.xml><?xml version="1.0" encoding="utf-8"?>
<Control xmlns="http://schemas.microsoft.com/VisualStudio/2011/storyboarding/control">
  <Id Name="System.Storyboarding.Icons.Shutdown" Revision="1" Stencil="System.Storyboarding.Icons" StencilVersion="0.1"/>
</Control>
</file>

<file path=customXml/item20.xml><?xml version="1.0" encoding="utf-8"?>
<Control xmlns="http://schemas.microsoft.com/VisualStudio/2011/storyboarding/control">
  <Id Name="System.Storyboarding.WindowsAppIcons.Page" Revision="1" Stencil="System.Storyboarding.WindowsAppIcons" StencilVersion="0.1"/>
</Control>
</file>

<file path=customXml/item21.xml><?xml version="1.0" encoding="utf-8"?>
<Control xmlns="http://schemas.microsoft.com/VisualStudio/2011/storyboarding/control">
  <Id Name="System.Storyboarding.WindowsApps.WindowsAppsProgressBar" Revision="1" Stencil="System.Storyboarding.WindowsApps" StencilVersion="0.1"/>
</Control>
</file>

<file path=customXml/item22.xml><?xml version="1.0" encoding="utf-8"?>
<Control xmlns="http://schemas.microsoft.com/VisualStudio/2011/storyboarding/control">
  <Id Name="System.Storyboarding.WindowsApps.WindowsAppsProgressBar" Revision="1" Stencil="System.Storyboarding.WindowsApps" StencilVersion="0.1"/>
</Control>
</file>

<file path=customXml/item23.xml><?xml version="1.0" encoding="utf-8"?>
<Control xmlns="http://schemas.microsoft.com/VisualStudio/2011/storyboarding/control">
  <Id Name="System.Storyboarding.WindowsApps.WindowsAppsProgressBar" Revision="1" Stencil="System.Storyboarding.WindowsApps" StencilVersion="0.1"/>
</Control>
</file>

<file path=customXml/item24.xml><?xml version="1.0" encoding="utf-8"?>
<Control xmlns="http://schemas.microsoft.com/VisualStudio/2011/storyboarding/control">
  <Id Name="System.Storyboarding.WindowsApps.WindowsAppsProgressBar" Revision="1" Stencil="System.Storyboarding.WindowsApps" StencilVersion="0.1"/>
</Control>
</file>

<file path=customXml/item25.xml><?xml version="1.0" encoding="utf-8"?>
<Control xmlns="http://schemas.microsoft.com/VisualStudio/2011/storyboarding/control">
  <Id Name="System.Storyboarding.WindowsApps.WindowsAppsProgressBar" Revision="1" Stencil="System.Storyboarding.WindowsApps" StencilVersion="0.1"/>
</Control>
</file>

<file path=customXml/item26.xml><?xml version="1.0" encoding="utf-8"?>
<Control xmlns="http://schemas.microsoft.com/VisualStudio/2011/storyboarding/control">
  <Id Name="System.Storyboarding.WindowsApps.WindowsAppsProgressBar" Revision="1" Stencil="System.Storyboarding.WindowsApps" StencilVersion="0.1"/>
</Control>
</file>

<file path=customXml/item27.xml><?xml version="1.0" encoding="utf-8"?>
<Control xmlns="http://schemas.microsoft.com/VisualStudio/2011/storyboarding/control">
  <Id Name="System.Storyboarding.WindowsApps.WindowsAppsProgressBar" Revision="1" Stencil="System.Storyboarding.WindowsApps" StencilVersion="0.1"/>
</Control>
</file>

<file path=customXml/item28.xml><?xml version="1.0" encoding="utf-8"?>
<Control xmlns="http://schemas.microsoft.com/VisualStudio/2011/storyboarding/control">
  <Id Name="System.Storyboarding.WindowsApps.WindowsAppsProgressBar" Revision="1" Stencil="System.Storyboarding.WindowsApps" StencilVersion="0.1"/>
</Control>
</file>

<file path=customXml/item29.xml><?xml version="1.0" encoding="utf-8"?>
<Control xmlns="http://schemas.microsoft.com/VisualStudio/2011/storyboarding/control">
  <Id Name="System.Storyboarding.WindowsApps.WindowsAppsProgressBar" Revision="1" Stencil="System.Storyboarding.WindowsApps" StencilVersion="0.1"/>
</Control>
</file>

<file path=customXml/item3.xml><?xml version="1.0" encoding="utf-8"?>
<Control xmlns="http://schemas.microsoft.com/VisualStudio/2011/storyboarding/control">
  <Id Name="19dd07cc-10e9-4eb6-848f-096c8086bb9f" Revision="1" Stencil="System.MyShapes" StencilVersion="1.0"/>
</Control>
</file>

<file path=customXml/item30.xml><?xml version="1.0" encoding="utf-8"?>
<Control xmlns="http://schemas.microsoft.com/VisualStudio/2011/storyboarding/control">
  <Id Name="System.Storyboarding.Icons.Edit" Revision="1" Stencil="System.Storyboarding.Icons" StencilVersion="0.1"/>
</Control>
</file>

<file path=customXml/item31.xml><?xml version="1.0" encoding="utf-8"?>
<Control xmlns="http://schemas.microsoft.com/VisualStudio/2011/storyboarding/control">
  <Id Name="System.Storyboarding.Icons.TrashCan" Revision="1" Stencil="System.Storyboarding.Icons" StencilVersion="0.1"/>
</Control>
</file>

<file path=customXml/item32.xml><?xml version="1.0" encoding="utf-8"?>
<Control xmlns="http://schemas.microsoft.com/VisualStudio/2011/storyboarding/control">
  <Id Name="d449df60-01d4-4722-b8e1-741ac77eae0c" Revision="1" Stencil="System.MyShapes" StencilVersion="1.0"/>
</Control>
</file>

<file path=customXml/item33.xml><?xml version="1.0" encoding="utf-8"?>
<Control xmlns="http://schemas.microsoft.com/VisualStudio/2011/storyboarding/control">
  <Id Name="38585d32-a734-4d8a-bdcb-e8ac2a31c689" Revision="1" Stencil="System.MyShapes" StencilVersion="1.0"/>
</Control>
</file>

<file path=customXml/item34.xml><?xml version="1.0" encoding="utf-8"?>
<Control xmlns="http://schemas.microsoft.com/VisualStudio/2011/storyboarding/control">
  <Id Name="d449df60-01d4-4722-b8e1-741ac77eae0c" Revision="1" Stencil="System.MyShapes" StencilVersion="1.0"/>
</Control>
</file>

<file path=customXml/item35.xml><?xml version="1.0" encoding="utf-8"?>
<Control xmlns="http://schemas.microsoft.com/VisualStudio/2011/storyboarding/control">
  <Id Name="System.Storyboarding.Icons.Edit" Revision="1" Stencil="System.Storyboarding.Icons" StencilVersion="0.1"/>
</Control>
</file>

<file path=customXml/item36.xml><?xml version="1.0" encoding="utf-8"?>
<Control xmlns="http://schemas.microsoft.com/VisualStudio/2011/storyboarding/control">
  <Id Name="System.Storyboarding.Icons.TrashCan" Revision="1" Stencil="System.Storyboarding.Icons" StencilVersion="0.1"/>
</Control>
</file>

<file path=customXml/item37.xml><?xml version="1.0" encoding="utf-8"?>
<Control xmlns="http://schemas.microsoft.com/VisualStudio/2011/storyboarding/control">
  <Id Name="d449df60-01d4-4722-b8e1-741ac77eae0c" Revision="1" Stencil="System.MyShapes" StencilVersion="1.0"/>
</Control>
</file>

<file path=customXml/item38.xml><?xml version="1.0" encoding="utf-8"?>
<Control xmlns="http://schemas.microsoft.com/VisualStudio/2011/storyboarding/control">
  <Id Name="System.Storyboarding.Icons.Edit" Revision="1" Stencil="System.Storyboarding.Icons" StencilVersion="0.1"/>
</Control>
</file>

<file path=customXml/item39.xml><?xml version="1.0" encoding="utf-8"?>
<Control xmlns="http://schemas.microsoft.com/VisualStudio/2011/storyboarding/control">
  <Id Name="System.Storyboarding.Icons.TrashCan" Revision="1" Stencil="System.Storyboarding.Icons" StencilVersion="0.1"/>
</Control>
</file>

<file path=customXml/item4.xml><?xml version="1.0" encoding="utf-8"?>
<Control xmlns="http://schemas.microsoft.com/VisualStudio/2011/storyboarding/control">
  <Id Name="System.Storyboarding.Common.Button" Revision="1" Stencil="System.Storyboarding.Common" StencilVersion="0.1"/>
</Control>
</file>

<file path=customXml/item40.xml><?xml version="1.0" encoding="utf-8"?>
<Control xmlns="http://schemas.microsoft.com/VisualStudio/2011/storyboarding/control">
  <Id Name="d449df60-01d4-4722-b8e1-741ac77eae0c" Revision="1" Stencil="System.MyShapes" StencilVersion="1.0"/>
</Control>
</file>

<file path=customXml/item41.xml><?xml version="1.0" encoding="utf-8"?>
<Control xmlns="http://schemas.microsoft.com/VisualStudio/2011/storyboarding/control">
  <Id Name="System.Storyboarding.Icons.Edit" Revision="1" Stencil="System.Storyboarding.Icons" StencilVersion="0.1"/>
</Control>
</file>

<file path=customXml/item42.xml><?xml version="1.0" encoding="utf-8"?>
<Control xmlns="http://schemas.microsoft.com/VisualStudio/2011/storyboarding/control">
  <Id Name="System.Storyboarding.Icons.TrashCan" Revision="1" Stencil="System.Storyboarding.Icons" StencilVersion="0.1"/>
</Control>
</file>

<file path=customXml/item43.xml><?xml version="1.0" encoding="utf-8"?>
<Control xmlns="http://schemas.microsoft.com/VisualStudio/2011/storyboarding/control">
  <Id Name="d449df60-01d4-4722-b8e1-741ac77eae0c" Revision="1" Stencil="System.MyShapes" StencilVersion="1.0"/>
</Control>
</file>

<file path=customXml/item44.xml><?xml version="1.0" encoding="utf-8"?>
<Control xmlns="http://schemas.microsoft.com/VisualStudio/2011/storyboarding/control">
  <Id Name="System.Storyboarding.Icons.Edit" Revision="1" Stencil="System.Storyboarding.Icons" StencilVersion="0.1"/>
</Control>
</file>

<file path=customXml/item45.xml><?xml version="1.0" encoding="utf-8"?>
<Control xmlns="http://schemas.microsoft.com/VisualStudio/2011/storyboarding/control">
  <Id Name="System.Storyboarding.Icons.TrashCan" Revision="1" Stencil="System.Storyboarding.Icons" StencilVersion="0.1"/>
</Control>
</file>

<file path=customXml/item46.xml><?xml version="1.0" encoding="utf-8"?>
<Control xmlns="http://schemas.microsoft.com/VisualStudio/2011/storyboarding/control">
  <Id Name="d449df60-01d4-4722-b8e1-741ac77eae0c" Revision="1" Stencil="System.MyShapes" StencilVersion="1.0"/>
</Control>
</file>

<file path=customXml/item47.xml><?xml version="1.0" encoding="utf-8"?>
<Control xmlns="http://schemas.microsoft.com/VisualStudio/2011/storyboarding/control">
  <Id Name="System.Storyboarding.Icons.Edit" Revision="1" Stencil="System.Storyboarding.Icons" StencilVersion="0.1"/>
</Control>
</file>

<file path=customXml/item48.xml><?xml version="1.0" encoding="utf-8"?>
<Control xmlns="http://schemas.microsoft.com/VisualStudio/2011/storyboarding/control">
  <Id Name="System.Storyboarding.Icons.TrashCan" Revision="1" Stencil="System.Storyboarding.Icons" StencilVersion="0.1"/>
</Control>
</file>

<file path=customXml/item49.xml><?xml version="1.0" encoding="utf-8"?>
<Control xmlns="http://schemas.microsoft.com/VisualStudio/2011/storyboarding/control">
  <Id Name="d449df60-01d4-4722-b8e1-741ac77eae0c" Revision="1" Stencil="System.MyShapes" StencilVersion="1.0"/>
</Control>
</file>

<file path=customXml/item5.xml><?xml version="1.0" encoding="utf-8"?>
<Control xmlns="http://schemas.microsoft.com/VisualStudio/2011/storyboarding/control">
  <Id Name="System.Storyboarding.Common.Text" Revision="1" Stencil="System.Storyboarding.Common" StencilVersion="0.1"/>
</Control>
</file>

<file path=customXml/item50.xml><?xml version="1.0" encoding="utf-8"?>
<Control xmlns="http://schemas.microsoft.com/VisualStudio/2011/storyboarding/control">
  <Id Name="System.Storyboarding.Icons.Edit" Revision="1" Stencil="System.Storyboarding.Icons" StencilVersion="0.1"/>
</Control>
</file>

<file path=customXml/item51.xml><?xml version="1.0" encoding="utf-8"?>
<Control xmlns="http://schemas.microsoft.com/VisualStudio/2011/storyboarding/control">
  <Id Name="System.Storyboarding.Icons.TrashCan" Revision="1" Stencil="System.Storyboarding.Icons" StencilVersion="0.1"/>
</Control>
</file>

<file path=customXml/item52.xml><?xml version="1.0" encoding="utf-8"?>
<Control xmlns="http://schemas.microsoft.com/VisualStudio/2011/storyboarding/control">
  <Id Name="d449df60-01d4-4722-b8e1-741ac77eae0c" Revision="1" Stencil="System.MyShapes" StencilVersion="1.0"/>
</Control>
</file>

<file path=customXml/item53.xml><?xml version="1.0" encoding="utf-8"?>
<Control xmlns="http://schemas.microsoft.com/VisualStudio/2011/storyboarding/control">
  <Id Name="System.Storyboarding.Icons.Edit" Revision="1" Stencil="System.Storyboarding.Icons" StencilVersion="0.1"/>
</Control>
</file>

<file path=customXml/item54.xml><?xml version="1.0" encoding="utf-8"?>
<Control xmlns="http://schemas.microsoft.com/VisualStudio/2011/storyboarding/control">
  <Id Name="System.Storyboarding.Icons.TrashCan" Revision="1" Stencil="System.Storyboarding.Icons" StencilVersion="0.1"/>
</Control>
</file>

<file path=customXml/item55.xml><?xml version="1.0" encoding="utf-8"?>
<Control xmlns="http://schemas.microsoft.com/VisualStudio/2011/storyboarding/control">
  <Id Name="System.Storyboarding.Icons.TrashCan" Revision="1" Stencil="System.Storyboarding.Icons" StencilVersion="0.1"/>
</Control>
</file>

<file path=customXml/item56.xml><?xml version="1.0" encoding="utf-8"?>
<Control xmlns="http://schemas.microsoft.com/VisualStudio/2011/storyboarding/control">
  <Id Name="System.Storyboarding.Icons.TrashCan" Revision="1" Stencil="System.Storyboarding.Icons" StencilVersion="0.1"/>
</Control>
</file>

<file path=customXml/item57.xml><?xml version="1.0" encoding="utf-8"?>
<Control xmlns="http://schemas.microsoft.com/VisualStudio/2011/storyboarding/control">
  <Id Name="d449df60-01d4-4722-b8e1-741ac77eae0c" Revision="1" Stencil="System.MyShapes" StencilVersion="1.0"/>
</Control>
</file>

<file path=customXml/item58.xml><?xml version="1.0" encoding="utf-8"?>
<Control xmlns="http://schemas.microsoft.com/VisualStudio/2011/storyboarding/control">
  <Id Name="System.Storyboarding.Icons.Edit" Revision="1" Stencil="System.Storyboarding.Icons" StencilVersion="0.1"/>
</Control>
</file>

<file path=customXml/item59.xml><?xml version="1.0" encoding="utf-8"?>
<Control xmlns="http://schemas.microsoft.com/VisualStudio/2011/storyboarding/control">
  <Id Name="System.Storyboarding.Icons.TrashCan" Revision="1" Stencil="System.Storyboarding.Icons" StencilVersion="0.1"/>
</Control>
</file>

<file path=customXml/item6.xml><?xml version="1.0" encoding="utf-8"?>
<Control xmlns="http://schemas.microsoft.com/VisualStudio/2011/storyboarding/control">
  <Id Name="9d8178ba-b628-4b7e-9819-1409cba14d1c" Revision="1" Stencil="System.MyShapes" StencilVersion="1.0"/>
</Control>
</file>

<file path=customXml/item60.xml><?xml version="1.0" encoding="utf-8"?>
<Control xmlns="http://schemas.microsoft.com/VisualStudio/2011/storyboarding/control">
  <Id Name="d449df60-01d4-4722-b8e1-741ac77eae0c" Revision="1" Stencil="System.MyShapes" StencilVersion="1.0"/>
</Control>
</file>

<file path=customXml/item61.xml><?xml version="1.0" encoding="utf-8"?>
<Control xmlns="http://schemas.microsoft.com/VisualStudio/2011/storyboarding/control">
  <Id Name="System.Storyboarding.Icons.Edit" Revision="1" Stencil="System.Storyboarding.Icons" StencilVersion="0.1"/>
</Control>
</file>

<file path=customXml/item62.xml><?xml version="1.0" encoding="utf-8"?>
<Control xmlns="http://schemas.microsoft.com/VisualStudio/2011/storyboarding/control">
  <Id Name="System.Storyboarding.Icons.TrashCan" Revision="1" Stencil="System.Storyboarding.Icons" StencilVersion="0.1"/>
</Control>
</file>

<file path=customXml/item63.xml><?xml version="1.0" encoding="utf-8"?>
<Control xmlns="http://schemas.microsoft.com/VisualStudio/2011/storyboarding/control">
  <Id Name="19dd07cc-10e9-4eb6-848f-096c8086bb9f" Revision="1" Stencil="System.MyShapes" StencilVersion="1.0"/>
</Control>
</file>

<file path=customXml/item64.xml><?xml version="1.0" encoding="utf-8"?>
<Control xmlns="http://schemas.microsoft.com/VisualStudio/2011/storyboarding/control">
  <Id Name="System.Storyboarding.Common.Button" Revision="1" Stencil="System.Storyboarding.Common" StencilVersion="0.1"/>
</Control>
</file>

<file path=customXml/item65.xml><?xml version="1.0" encoding="utf-8"?>
<Control xmlns="http://schemas.microsoft.com/VisualStudio/2011/storyboarding/control">
  <Id Name="System.Storyboarding.Icons.Shutdown" Revision="1" Stencil="System.Storyboarding.Icons" StencilVersion="0.1"/>
</Control>
</file>

<file path=customXml/item66.xml><?xml version="1.0" encoding="utf-8"?>
<Control xmlns="http://schemas.microsoft.com/VisualStudio/2011/storyboarding/control">
  <Id Name="9d8178ba-b628-4b7e-9819-1409cba14d1c" Revision="1" Stencil="System.MyShapes" StencilVersion="1.0"/>
</Control>
</file>

<file path=customXml/item67.xml><?xml version="1.0" encoding="utf-8"?>
<Control xmlns="http://schemas.microsoft.com/VisualStudio/2011/storyboarding/control">
  <Id Name="System.Storyboarding.Common.Button" Revision="1" Stencil="System.Storyboarding.Common" StencilVersion="0.1"/>
</Control>
</file>

<file path=customXml/item68.xml><?xml version="1.0" encoding="utf-8"?>
<Control xmlns="http://schemas.microsoft.com/VisualStudio/2011/storyboarding/control">
  <Id Name="System.Storyboarding.Common.Text" Revision="1" Stencil="System.Storyboarding.Common" StencilVersion="0.1"/>
</Control>
</file>

<file path=customXml/item69.xml><?xml version="1.0" encoding="utf-8"?>
<Control xmlns="http://schemas.microsoft.com/VisualStudio/2011/storyboarding/control">
  <Id Name="System.Storyboarding.Common.Button" Revision="1" Stencil="System.Storyboarding.Common" StencilVersion="0.1"/>
</Control>
</file>

<file path=customXml/item7.xml><?xml version="1.0" encoding="utf-8"?>
<Control xmlns="http://schemas.microsoft.com/VisualStudio/2011/storyboarding/control">
  <Id Name="System.Storyboarding.Icons.Play" Revision="1" Stencil="System.Storyboarding.Icons" StencilVersion="0.1"/>
</Control>
</file>

<file path=customXml/item70.xml><?xml version="1.0" encoding="utf-8"?>
<Control xmlns="http://schemas.microsoft.com/VisualStudio/2011/storyboarding/control">
  <Id Name="System.Storyboarding.Common.Text" Revision="1" Stencil="System.Storyboarding.Common" StencilVersion="0.1"/>
</Control>
</file>

<file path=customXml/item71.xml><?xml version="1.0" encoding="utf-8"?>
<Control xmlns="http://schemas.microsoft.com/VisualStudio/2011/storyboarding/control">
  <Id Name="System.Storyboarding.Common.Button" Revision="1" Stencil="System.Storyboarding.Common" StencilVersion="0.1"/>
</Control>
</file>

<file path=customXml/item72.xml><?xml version="1.0" encoding="utf-8"?>
<Control xmlns="http://schemas.microsoft.com/VisualStudio/2011/storyboarding/control">
  <Id Name="System.Storyboarding.Common.Button" Revision="1" Stencil="System.Storyboarding.Common" StencilVersion="0.1"/>
</Control>
</file>

<file path=customXml/item73.xml><?xml version="1.0" encoding="utf-8"?>
<Control xmlns="http://schemas.microsoft.com/VisualStudio/2011/storyboarding/control">
  <Id Name="System.Storyboarding.Common.Button" Revision="1" Stencil="System.Storyboarding.Common" StencilVersion="0.1"/>
</Control>
</file>

<file path=customXml/item74.xml><?xml version="1.0" encoding="utf-8"?>
<Control xmlns="http://schemas.microsoft.com/VisualStudio/2011/storyboarding/control">
  <Id Name="System.Storyboarding.Common.Text" Revision="1" Stencil="System.Storyboarding.Common" StencilVersion="0.1"/>
</Control>
</file>

<file path=customXml/item75.xml><?xml version="1.0" encoding="utf-8"?>
<Control xmlns="http://schemas.microsoft.com/VisualStudio/2011/storyboarding/control">
  <Id Name="System.Storyboarding.Common.Text" Revision="1" Stencil="System.Storyboarding.Common" StencilVersion="0.1"/>
</Control>
</file>

<file path=customXml/item76.xml><?xml version="1.0" encoding="utf-8"?>
<Control xmlns="http://schemas.microsoft.com/VisualStudio/2011/storyboarding/control">
  <Id Name="System.Storyboarding.Icons.Play" Revision="1" Stencil="System.Storyboarding.Icons" StencilVersion="0.1"/>
</Control>
</file>

<file path=customXml/item77.xml><?xml version="1.0" encoding="utf-8"?>
<Control xmlns="http://schemas.microsoft.com/VisualStudio/2011/storyboarding/control">
  <Id Name="System.Storyboarding.Common.Text" Revision="1" Stencil="System.Storyboarding.Common" StencilVersion="0.1"/>
</Control>
</file>

<file path=customXml/item78.xml><?xml version="1.0" encoding="utf-8"?>
<Control xmlns="http://schemas.microsoft.com/VisualStudio/2011/storyboarding/control">
  <Id Name="System.Storyboarding.Common.CheckBoxUnchecked" Revision="1" Stencil="System.Storyboarding.Common" StencilVersion="0.1"/>
</Control>
</file>

<file path=customXml/item79.xml><?xml version="1.0" encoding="utf-8"?>
<Control xmlns="http://schemas.microsoft.com/VisualStudio/2011/storyboarding/control">
  <Id Name="System.Storyboarding.Common.CheckBoxUnchecked" Revision="1" Stencil="System.Storyboarding.Common" StencilVersion="0.1"/>
</Control>
</file>

<file path=customXml/item8.xml><?xml version="1.0" encoding="utf-8"?>
<Control xmlns="http://schemas.microsoft.com/VisualStudio/2011/storyboarding/control">
  <Id Name="System.Storyboarding.Common.Button" Revision="1" Stencil="System.Storyboarding.Common" StencilVersion="0.1"/>
</Control>
</file>

<file path=customXml/item80.xml><?xml version="1.0" encoding="utf-8"?>
<Control xmlns="http://schemas.microsoft.com/VisualStudio/2011/storyboarding/control">
  <Id Name="System.Storyboarding.Common.CheckBoxUnchecked" Revision="1" Stencil="System.Storyboarding.Common" StencilVersion="0.1"/>
</Control>
</file>

<file path=customXml/item81.xml><?xml version="1.0" encoding="utf-8"?>
<Control xmlns="http://schemas.microsoft.com/VisualStudio/2011/storyboarding/control">
  <Id Name="System.Storyboarding.Common.Text" Revision="1" Stencil="System.Storyboarding.Common" StencilVersion="0.1"/>
</Control>
</file>

<file path=customXml/item82.xml><?xml version="1.0" encoding="utf-8"?>
<Control xmlns="http://schemas.microsoft.com/VisualStudio/2011/storyboarding/control">
  <Id Name="System.Storyboarding.Common.CheckBoxUnchecked" Revision="1" Stencil="System.Storyboarding.Common" StencilVersion="0.1"/>
</Control>
</file>

<file path=customXml/item83.xml><?xml version="1.0" encoding="utf-8"?>
<Control xmlns="http://schemas.microsoft.com/VisualStudio/2011/storyboarding/control">
  <Id Name="System.Storyboarding.Common.CheckBoxUnchecked" Revision="1" Stencil="System.Storyboarding.Common" StencilVersion="0.1"/>
</Control>
</file>

<file path=customXml/item84.xml><?xml version="1.0" encoding="utf-8"?>
<Control xmlns="http://schemas.microsoft.com/VisualStudio/2011/storyboarding/control">
  <Id Name="System.Storyboarding.Common.CheckBoxUnchecked" Revision="1" Stencil="System.Storyboarding.Common" StencilVersion="0.1"/>
</Control>
</file>

<file path=customXml/item85.xml><?xml version="1.0" encoding="utf-8"?>
<Control xmlns="http://schemas.microsoft.com/VisualStudio/2011/storyboarding/control">
  <Id Name="System.Storyboarding.Common.Button" Revision="1" Stencil="System.Storyboarding.Common" StencilVersion="0.1"/>
</Control>
</file>

<file path=customXml/item86.xml><?xml version="1.0" encoding="utf-8"?>
<Control xmlns="http://schemas.microsoft.com/VisualStudio/2011/storyboarding/control">
  <Id Name="System.Storyboarding.Common.CheckBoxUnchecked" Revision="1" Stencil="System.Storyboarding.Common" StencilVersion="0.1"/>
</Control>
</file>

<file path=customXml/item87.xml><?xml version="1.0" encoding="utf-8"?>
<Control xmlns="http://schemas.microsoft.com/VisualStudio/2011/storyboarding/control">
  <Id Name="System.Storyboarding.Common.CheckBoxUnchecked" Revision="1" Stencil="System.Storyboarding.Common" StencilVersion="0.1"/>
</Control>
</file>

<file path=customXml/item88.xml><?xml version="1.0" encoding="utf-8"?>
<Control xmlns="http://schemas.microsoft.com/VisualStudio/2011/storyboarding/control">
  <Id Name="System.Storyboarding.Common.CheckBoxUnchecked" Revision="1" Stencil="System.Storyboarding.Common" StencilVersion="0.1"/>
</Control>
</file>

<file path=customXml/item89.xml><?xml version="1.0" encoding="utf-8"?>
<Control xmlns="http://schemas.microsoft.com/VisualStudio/2011/storyboarding/control">
  <Id Name="System.Storyboarding.Common.CheckBoxUnchecked" Revision="1" Stencil="System.Storyboarding.Common" StencilVersion="0.1"/>
</Control>
</file>

<file path=customXml/item9.xml><?xml version="1.0" encoding="utf-8"?>
<Control xmlns="http://schemas.microsoft.com/VisualStudio/2011/storyboarding/control">
  <Id Name="System.Storyboarding.Common.Button" Revision="1" Stencil="System.Storyboarding.Common" StencilVersion="0.1"/>
</Control>
</file>

<file path=customXml/item90.xml><?xml version="1.0" encoding="utf-8"?>
<Control xmlns="http://schemas.microsoft.com/VisualStudio/2011/storyboarding/control">
  <Id Name="System.Storyboarding.Common.Text" Revision="1" Stencil="System.Storyboarding.Common" StencilVersion="0.1"/>
</Control>
</file>

<file path=customXml/item91.xml><?xml version="1.0" encoding="utf-8"?>
<Control xmlns="http://schemas.microsoft.com/VisualStudio/2011/storyboarding/control">
  <Id Name="System.Storyboarding.Common.CheckBoxUnchecked" Revision="1" Stencil="System.Storyboarding.Common" StencilVersion="0.1"/>
</Control>
</file>

<file path=customXml/item92.xml><?xml version="1.0" encoding="utf-8"?>
<Control xmlns="http://schemas.microsoft.com/VisualStudio/2011/storyboarding/control">
  <Id Name="System.Storyboarding.Common.CheckBoxUnchecked" Revision="1" Stencil="System.Storyboarding.Common" StencilVersion="0.1"/>
</Control>
</file>

<file path=customXml/item93.xml><?xml version="1.0" encoding="utf-8"?>
<Control xmlns="http://schemas.microsoft.com/VisualStudio/2011/storyboarding/control">
  <Id Name="System.Storyboarding.Common.CheckBoxUnchecked" Revision="1" Stencil="System.Storyboarding.Common" StencilVersion="0.1"/>
</Control>
</file>

<file path=customXml/item94.xml><?xml version="1.0" encoding="utf-8"?>
<Control xmlns="http://schemas.microsoft.com/VisualStudio/2011/storyboarding/control">
  <Id Name="System.Storyboarding.Common.CheckBoxUnchecked" Revision="1" Stencil="System.Storyboarding.Common" StencilVersion="0.1"/>
</Control>
</file>

<file path=customXml/item95.xml><?xml version="1.0" encoding="utf-8"?>
<Control xmlns="http://schemas.microsoft.com/VisualStudio/2011/storyboarding/control">
  <Id Name="System.Storyboarding.Common.CheckBoxUnchecked" Revision="1" Stencil="System.Storyboarding.Common" StencilVersion="0.1"/>
</Control>
</file>

<file path=customXml/item96.xml><?xml version="1.0" encoding="utf-8"?>
<Control xmlns="http://schemas.microsoft.com/VisualStudio/2011/storyboarding/control">
  <Id Name="System.Storyboarding.Common.Text" Revision="1" Stencil="System.Storyboarding.Common" StencilVersion="0.1"/>
</Control>
</file>

<file path=customXml/item97.xml><?xml version="1.0" encoding="utf-8"?>
<Control xmlns="http://schemas.microsoft.com/VisualStudio/2011/storyboarding/control">
  <Id Name="38585d32-a734-4d8a-bdcb-e8ac2a31c689" Revision="1" Stencil="System.MyShapes" StencilVersion="1.0"/>
</Control>
</file>

<file path=customXml/item98.xml><?xml version="1.0" encoding="utf-8"?>
<Control xmlns="http://schemas.microsoft.com/VisualStudio/2011/storyboarding/control">
  <Id Name="System.Storyboarding.Common.Button" Revision="1" Stencil="System.Storyboarding.Common" StencilVersion="0.1"/>
</Control>
</file>

<file path=customXml/item99.xml><?xml version="1.0" encoding="utf-8"?>
<Control xmlns="http://schemas.microsoft.com/VisualStudio/2011/storyboarding/control">
  <Id Name="System.Storyboarding.Common.Button" Revision="1" Stencil="System.Storyboarding.Common" StencilVersion="0.1"/>
</Control>
</file>

<file path=customXml/itemProps1.xml><?xml version="1.0" encoding="utf-8"?>
<ds:datastoreItem xmlns:ds="http://schemas.openxmlformats.org/officeDocument/2006/customXml" ds:itemID="{EC9E55C3-4825-458D-B085-144F26E5873F}">
  <ds:schemaRefs>
    <ds:schemaRef ds:uri="http://schemas.microsoft.com/VisualStudio/2011/storyboarding/control"/>
  </ds:schemaRefs>
</ds:datastoreItem>
</file>

<file path=customXml/itemProps10.xml><?xml version="1.0" encoding="utf-8"?>
<ds:datastoreItem xmlns:ds="http://schemas.openxmlformats.org/officeDocument/2006/customXml" ds:itemID="{073BA2FD-CBB4-4E0E-8F03-7801D4E69241}">
  <ds:schemaRefs>
    <ds:schemaRef ds:uri="http://schemas.microsoft.com/VisualStudio/2011/storyboarding/control"/>
  </ds:schemaRefs>
</ds:datastoreItem>
</file>

<file path=customXml/itemProps100.xml><?xml version="1.0" encoding="utf-8"?>
<ds:datastoreItem xmlns:ds="http://schemas.openxmlformats.org/officeDocument/2006/customXml" ds:itemID="{64F29717-D4BA-40E8-A511-442D381B063F}">
  <ds:schemaRefs>
    <ds:schemaRef ds:uri="http://schemas.microsoft.com/VisualStudio/2011/storyboarding/control"/>
  </ds:schemaRefs>
</ds:datastoreItem>
</file>

<file path=customXml/itemProps101.xml><?xml version="1.0" encoding="utf-8"?>
<ds:datastoreItem xmlns:ds="http://schemas.openxmlformats.org/officeDocument/2006/customXml" ds:itemID="{77B83106-CF72-4706-8D4B-96442EFD3459}">
  <ds:schemaRefs>
    <ds:schemaRef ds:uri="http://schemas.microsoft.com/VisualStudio/2011/storyboarding/control"/>
  </ds:schemaRefs>
</ds:datastoreItem>
</file>

<file path=customXml/itemProps102.xml><?xml version="1.0" encoding="utf-8"?>
<ds:datastoreItem xmlns:ds="http://schemas.openxmlformats.org/officeDocument/2006/customXml" ds:itemID="{8919134C-D162-48DA-9AD0-872A58EA80A9}">
  <ds:schemaRefs>
    <ds:schemaRef ds:uri="http://schemas.microsoft.com/VisualStudio/2011/storyboarding/control"/>
  </ds:schemaRefs>
</ds:datastoreItem>
</file>

<file path=customXml/itemProps103.xml><?xml version="1.0" encoding="utf-8"?>
<ds:datastoreItem xmlns:ds="http://schemas.openxmlformats.org/officeDocument/2006/customXml" ds:itemID="{285FE2A8-C36A-4EB7-9095-6BD76EDF4806}">
  <ds:schemaRefs>
    <ds:schemaRef ds:uri="http://schemas.microsoft.com/VisualStudio/2011/storyboarding/control"/>
  </ds:schemaRefs>
</ds:datastoreItem>
</file>

<file path=customXml/itemProps104.xml><?xml version="1.0" encoding="utf-8"?>
<ds:datastoreItem xmlns:ds="http://schemas.openxmlformats.org/officeDocument/2006/customXml" ds:itemID="{961F6569-9602-4445-982C-774840C4ED8B}">
  <ds:schemaRefs>
    <ds:schemaRef ds:uri="http://schemas.microsoft.com/VisualStudio/2011/storyboarding/control"/>
  </ds:schemaRefs>
</ds:datastoreItem>
</file>

<file path=customXml/itemProps105.xml><?xml version="1.0" encoding="utf-8"?>
<ds:datastoreItem xmlns:ds="http://schemas.openxmlformats.org/officeDocument/2006/customXml" ds:itemID="{EC1E8D3D-BB7B-4C28-948A-C2D9DFA6B794}">
  <ds:schemaRefs>
    <ds:schemaRef ds:uri="http://schemas.microsoft.com/VisualStudio/2011/storyboarding/control"/>
  </ds:schemaRefs>
</ds:datastoreItem>
</file>

<file path=customXml/itemProps106.xml><?xml version="1.0" encoding="utf-8"?>
<ds:datastoreItem xmlns:ds="http://schemas.openxmlformats.org/officeDocument/2006/customXml" ds:itemID="{D68DDFC7-AD06-4F0E-801F-D67693BF4C7F}">
  <ds:schemaRefs>
    <ds:schemaRef ds:uri="http://schemas.microsoft.com/VisualStudio/2011/storyboarding/control"/>
  </ds:schemaRefs>
</ds:datastoreItem>
</file>

<file path=customXml/itemProps107.xml><?xml version="1.0" encoding="utf-8"?>
<ds:datastoreItem xmlns:ds="http://schemas.openxmlformats.org/officeDocument/2006/customXml" ds:itemID="{A3039CA4-31B0-47BB-B064-13F2104F3EBA}">
  <ds:schemaRefs>
    <ds:schemaRef ds:uri="http://schemas.microsoft.com/VisualStudio/2011/storyboarding/control"/>
  </ds:schemaRefs>
</ds:datastoreItem>
</file>

<file path=customXml/itemProps108.xml><?xml version="1.0" encoding="utf-8"?>
<ds:datastoreItem xmlns:ds="http://schemas.openxmlformats.org/officeDocument/2006/customXml" ds:itemID="{447BF177-CCB6-45CD-9035-3CCD9BEE6859}">
  <ds:schemaRefs>
    <ds:schemaRef ds:uri="http://schemas.microsoft.com/VisualStudio/2011/storyboarding/control"/>
  </ds:schemaRefs>
</ds:datastoreItem>
</file>

<file path=customXml/itemProps109.xml><?xml version="1.0" encoding="utf-8"?>
<ds:datastoreItem xmlns:ds="http://schemas.openxmlformats.org/officeDocument/2006/customXml" ds:itemID="{7993916C-FFCF-4DDD-96E5-BF337BA3E92E}">
  <ds:schemaRefs>
    <ds:schemaRef ds:uri="http://schemas.microsoft.com/VisualStudio/2011/storyboarding/control"/>
  </ds:schemaRefs>
</ds:datastoreItem>
</file>

<file path=customXml/itemProps11.xml><?xml version="1.0" encoding="utf-8"?>
<ds:datastoreItem xmlns:ds="http://schemas.openxmlformats.org/officeDocument/2006/customXml" ds:itemID="{3DEA8A3D-256D-4240-885B-0CCA321119A5}">
  <ds:schemaRefs>
    <ds:schemaRef ds:uri="http://schemas.microsoft.com/VisualStudio/2011/storyboarding/control"/>
  </ds:schemaRefs>
</ds:datastoreItem>
</file>

<file path=customXml/itemProps110.xml><?xml version="1.0" encoding="utf-8"?>
<ds:datastoreItem xmlns:ds="http://schemas.openxmlformats.org/officeDocument/2006/customXml" ds:itemID="{B9256FFF-FB81-4977-832F-5CC4B4D51C5E}">
  <ds:schemaRefs>
    <ds:schemaRef ds:uri="http://schemas.microsoft.com/VisualStudio/2011/storyboarding/control"/>
  </ds:schemaRefs>
</ds:datastoreItem>
</file>

<file path=customXml/itemProps111.xml><?xml version="1.0" encoding="utf-8"?>
<ds:datastoreItem xmlns:ds="http://schemas.openxmlformats.org/officeDocument/2006/customXml" ds:itemID="{89531ACF-BCE4-4D5B-BF8E-56E47782BFD1}">
  <ds:schemaRefs>
    <ds:schemaRef ds:uri="http://schemas.microsoft.com/VisualStudio/2011/storyboarding/control"/>
  </ds:schemaRefs>
</ds:datastoreItem>
</file>

<file path=customXml/itemProps112.xml><?xml version="1.0" encoding="utf-8"?>
<ds:datastoreItem xmlns:ds="http://schemas.openxmlformats.org/officeDocument/2006/customXml" ds:itemID="{3E068477-864F-46A4-9E68-B5712F276F01}">
  <ds:schemaRefs>
    <ds:schemaRef ds:uri="http://schemas.microsoft.com/VisualStudio/2011/storyboarding/control"/>
  </ds:schemaRefs>
</ds:datastoreItem>
</file>

<file path=customXml/itemProps113.xml><?xml version="1.0" encoding="utf-8"?>
<ds:datastoreItem xmlns:ds="http://schemas.openxmlformats.org/officeDocument/2006/customXml" ds:itemID="{71951DA0-059D-4BB9-B0C1-AB76707EBA65}">
  <ds:schemaRefs>
    <ds:schemaRef ds:uri="http://schemas.microsoft.com/VisualStudio/2011/storyboarding/control"/>
  </ds:schemaRefs>
</ds:datastoreItem>
</file>

<file path=customXml/itemProps114.xml><?xml version="1.0" encoding="utf-8"?>
<ds:datastoreItem xmlns:ds="http://schemas.openxmlformats.org/officeDocument/2006/customXml" ds:itemID="{9B613C6E-7F95-4921-A733-16DC6994AFB4}">
  <ds:schemaRefs>
    <ds:schemaRef ds:uri="http://schemas.microsoft.com/VisualStudio/2011/storyboarding/control"/>
  </ds:schemaRefs>
</ds:datastoreItem>
</file>

<file path=customXml/itemProps115.xml><?xml version="1.0" encoding="utf-8"?>
<ds:datastoreItem xmlns:ds="http://schemas.openxmlformats.org/officeDocument/2006/customXml" ds:itemID="{65A317D1-B30C-4302-BED4-B3D362AB53E8}">
  <ds:schemaRefs>
    <ds:schemaRef ds:uri="http://schemas.microsoft.com/VisualStudio/2011/storyboarding/control"/>
  </ds:schemaRefs>
</ds:datastoreItem>
</file>

<file path=customXml/itemProps116.xml><?xml version="1.0" encoding="utf-8"?>
<ds:datastoreItem xmlns:ds="http://schemas.openxmlformats.org/officeDocument/2006/customXml" ds:itemID="{2705FAAF-A0DE-4A94-959A-1A7D9094E500}">
  <ds:schemaRefs>
    <ds:schemaRef ds:uri="http://schemas.microsoft.com/VisualStudio/2011/storyboarding/control"/>
  </ds:schemaRefs>
</ds:datastoreItem>
</file>

<file path=customXml/itemProps117.xml><?xml version="1.0" encoding="utf-8"?>
<ds:datastoreItem xmlns:ds="http://schemas.openxmlformats.org/officeDocument/2006/customXml" ds:itemID="{01D55086-FF98-4D21-A35B-004B4E53913E}">
  <ds:schemaRefs>
    <ds:schemaRef ds:uri="http://schemas.microsoft.com/VisualStudio/2011/storyboarding/control"/>
  </ds:schemaRefs>
</ds:datastoreItem>
</file>

<file path=customXml/itemProps118.xml><?xml version="1.0" encoding="utf-8"?>
<ds:datastoreItem xmlns:ds="http://schemas.openxmlformats.org/officeDocument/2006/customXml" ds:itemID="{05BCB224-3717-4E6E-A63D-9EF3F437DD82}">
  <ds:schemaRefs>
    <ds:schemaRef ds:uri="http://schemas.microsoft.com/VisualStudio/2011/storyboarding/control"/>
  </ds:schemaRefs>
</ds:datastoreItem>
</file>

<file path=customXml/itemProps119.xml><?xml version="1.0" encoding="utf-8"?>
<ds:datastoreItem xmlns:ds="http://schemas.openxmlformats.org/officeDocument/2006/customXml" ds:itemID="{AFAA1ED8-FC7C-4648-9E03-9B190B2214BA}">
  <ds:schemaRefs>
    <ds:schemaRef ds:uri="http://schemas.microsoft.com/VisualStudio/2011/storyboarding/control"/>
  </ds:schemaRefs>
</ds:datastoreItem>
</file>

<file path=customXml/itemProps12.xml><?xml version="1.0" encoding="utf-8"?>
<ds:datastoreItem xmlns:ds="http://schemas.openxmlformats.org/officeDocument/2006/customXml" ds:itemID="{BF85A768-0517-4996-89AB-C38CE8940A89}">
  <ds:schemaRefs>
    <ds:schemaRef ds:uri="http://schemas.microsoft.com/VisualStudio/2011/storyboarding/control"/>
  </ds:schemaRefs>
</ds:datastoreItem>
</file>

<file path=customXml/itemProps120.xml><?xml version="1.0" encoding="utf-8"?>
<ds:datastoreItem xmlns:ds="http://schemas.openxmlformats.org/officeDocument/2006/customXml" ds:itemID="{5345F604-6B86-4039-BED2-4FDCEC51A73A}">
  <ds:schemaRefs>
    <ds:schemaRef ds:uri="http://schemas.microsoft.com/VisualStudio/2011/storyboarding/control"/>
  </ds:schemaRefs>
</ds:datastoreItem>
</file>

<file path=customXml/itemProps121.xml><?xml version="1.0" encoding="utf-8"?>
<ds:datastoreItem xmlns:ds="http://schemas.openxmlformats.org/officeDocument/2006/customXml" ds:itemID="{C634C889-46AD-4409-AFA5-7D46D5F2CF0E}">
  <ds:schemaRefs>
    <ds:schemaRef ds:uri="http://schemas.microsoft.com/VisualStudio/2011/storyboarding/control"/>
  </ds:schemaRefs>
</ds:datastoreItem>
</file>

<file path=customXml/itemProps122.xml><?xml version="1.0" encoding="utf-8"?>
<ds:datastoreItem xmlns:ds="http://schemas.openxmlformats.org/officeDocument/2006/customXml" ds:itemID="{C7031CF7-9C15-4B29-AB49-6943175A4B8D}">
  <ds:schemaRefs>
    <ds:schemaRef ds:uri="http://schemas.microsoft.com/VisualStudio/2011/storyboarding/control"/>
  </ds:schemaRefs>
</ds:datastoreItem>
</file>

<file path=customXml/itemProps123.xml><?xml version="1.0" encoding="utf-8"?>
<ds:datastoreItem xmlns:ds="http://schemas.openxmlformats.org/officeDocument/2006/customXml" ds:itemID="{5BD60F23-3796-415C-A113-17C9E7BADF3D}">
  <ds:schemaRefs>
    <ds:schemaRef ds:uri="http://schemas.microsoft.com/VisualStudio/2011/storyboarding/control"/>
  </ds:schemaRefs>
</ds:datastoreItem>
</file>

<file path=customXml/itemProps124.xml><?xml version="1.0" encoding="utf-8"?>
<ds:datastoreItem xmlns:ds="http://schemas.openxmlformats.org/officeDocument/2006/customXml" ds:itemID="{B5756886-6647-45A2-BD9E-F946408E9B10}">
  <ds:schemaRefs>
    <ds:schemaRef ds:uri="http://schemas.microsoft.com/VisualStudio/2011/storyboarding/control"/>
  </ds:schemaRefs>
</ds:datastoreItem>
</file>

<file path=customXml/itemProps125.xml><?xml version="1.0" encoding="utf-8"?>
<ds:datastoreItem xmlns:ds="http://schemas.openxmlformats.org/officeDocument/2006/customXml" ds:itemID="{3C9A0183-79D8-406D-AB85-A50B1DBB5F99}">
  <ds:schemaRefs>
    <ds:schemaRef ds:uri="http://schemas.microsoft.com/VisualStudio/2011/storyboarding/control"/>
  </ds:schemaRefs>
</ds:datastoreItem>
</file>

<file path=customXml/itemProps126.xml><?xml version="1.0" encoding="utf-8"?>
<ds:datastoreItem xmlns:ds="http://schemas.openxmlformats.org/officeDocument/2006/customXml" ds:itemID="{74C77941-6E9B-43C8-9968-E3B5C06AB210}">
  <ds:schemaRefs>
    <ds:schemaRef ds:uri="http://schemas.microsoft.com/VisualStudio/2011/storyboarding/control"/>
  </ds:schemaRefs>
</ds:datastoreItem>
</file>

<file path=customXml/itemProps127.xml><?xml version="1.0" encoding="utf-8"?>
<ds:datastoreItem xmlns:ds="http://schemas.openxmlformats.org/officeDocument/2006/customXml" ds:itemID="{4F3ACC4F-B6C8-4F96-849E-A740412E6BA3}">
  <ds:schemaRefs>
    <ds:schemaRef ds:uri="http://schemas.microsoft.com/VisualStudio/2011/storyboarding/control"/>
  </ds:schemaRefs>
</ds:datastoreItem>
</file>

<file path=customXml/itemProps128.xml><?xml version="1.0" encoding="utf-8"?>
<ds:datastoreItem xmlns:ds="http://schemas.openxmlformats.org/officeDocument/2006/customXml" ds:itemID="{AA83FACC-E855-4D4A-A72F-59D44FF662D3}">
  <ds:schemaRefs>
    <ds:schemaRef ds:uri="http://schemas.microsoft.com/VisualStudio/2011/storyboarding/control"/>
  </ds:schemaRefs>
</ds:datastoreItem>
</file>

<file path=customXml/itemProps129.xml><?xml version="1.0" encoding="utf-8"?>
<ds:datastoreItem xmlns:ds="http://schemas.openxmlformats.org/officeDocument/2006/customXml" ds:itemID="{D002CA3A-6945-445F-BE7B-34E03F9A8CD8}">
  <ds:schemaRefs>
    <ds:schemaRef ds:uri="http://schemas.microsoft.com/VisualStudio/2011/storyboarding/control"/>
  </ds:schemaRefs>
</ds:datastoreItem>
</file>

<file path=customXml/itemProps13.xml><?xml version="1.0" encoding="utf-8"?>
<ds:datastoreItem xmlns:ds="http://schemas.openxmlformats.org/officeDocument/2006/customXml" ds:itemID="{58AED286-81CD-4017-BEBD-30E9C01B7D53}">
  <ds:schemaRefs>
    <ds:schemaRef ds:uri="http://schemas.microsoft.com/VisualStudio/2011/storyboarding/control"/>
  </ds:schemaRefs>
</ds:datastoreItem>
</file>

<file path=customXml/itemProps130.xml><?xml version="1.0" encoding="utf-8"?>
<ds:datastoreItem xmlns:ds="http://schemas.openxmlformats.org/officeDocument/2006/customXml" ds:itemID="{744BF054-2B2C-4453-B205-8A51E58FBFF9}">
  <ds:schemaRefs>
    <ds:schemaRef ds:uri="http://schemas.microsoft.com/VisualStudio/2011/storyboarding/control"/>
  </ds:schemaRefs>
</ds:datastoreItem>
</file>

<file path=customXml/itemProps131.xml><?xml version="1.0" encoding="utf-8"?>
<ds:datastoreItem xmlns:ds="http://schemas.openxmlformats.org/officeDocument/2006/customXml" ds:itemID="{4D8DB5DD-8C38-4832-9AC9-EE9A1E6743BE}">
  <ds:schemaRefs>
    <ds:schemaRef ds:uri="http://schemas.microsoft.com/VisualStudio/2011/storyboarding/control"/>
  </ds:schemaRefs>
</ds:datastoreItem>
</file>

<file path=customXml/itemProps132.xml><?xml version="1.0" encoding="utf-8"?>
<ds:datastoreItem xmlns:ds="http://schemas.openxmlformats.org/officeDocument/2006/customXml" ds:itemID="{59E0F4DE-14F8-480F-88CB-179957BEBB15}">
  <ds:schemaRefs>
    <ds:schemaRef ds:uri="http://schemas.microsoft.com/VisualStudio/2011/storyboarding/control"/>
  </ds:schemaRefs>
</ds:datastoreItem>
</file>

<file path=customXml/itemProps133.xml><?xml version="1.0" encoding="utf-8"?>
<ds:datastoreItem xmlns:ds="http://schemas.openxmlformats.org/officeDocument/2006/customXml" ds:itemID="{A723F107-E767-4C4C-BED0-CD49E3A572A6}">
  <ds:schemaRefs>
    <ds:schemaRef ds:uri="http://schemas.microsoft.com/VisualStudio/2011/storyboarding/control"/>
  </ds:schemaRefs>
</ds:datastoreItem>
</file>

<file path=customXml/itemProps134.xml><?xml version="1.0" encoding="utf-8"?>
<ds:datastoreItem xmlns:ds="http://schemas.openxmlformats.org/officeDocument/2006/customXml" ds:itemID="{E701C4AC-CB6D-47B7-A45B-0802CBD88F74}">
  <ds:schemaRefs>
    <ds:schemaRef ds:uri="http://schemas.microsoft.com/VisualStudio/2011/storyboarding/control"/>
  </ds:schemaRefs>
</ds:datastoreItem>
</file>

<file path=customXml/itemProps135.xml><?xml version="1.0" encoding="utf-8"?>
<ds:datastoreItem xmlns:ds="http://schemas.openxmlformats.org/officeDocument/2006/customXml" ds:itemID="{CD1EF672-6776-4A0F-A0A2-CCB8B6A7314C}">
  <ds:schemaRefs>
    <ds:schemaRef ds:uri="http://schemas.microsoft.com/VisualStudio/2011/storyboarding/control"/>
  </ds:schemaRefs>
</ds:datastoreItem>
</file>

<file path=customXml/itemProps136.xml><?xml version="1.0" encoding="utf-8"?>
<ds:datastoreItem xmlns:ds="http://schemas.openxmlformats.org/officeDocument/2006/customXml" ds:itemID="{C99A59CE-1067-446A-982E-A5C917ECEA1B}">
  <ds:schemaRefs>
    <ds:schemaRef ds:uri="http://schemas.microsoft.com/VisualStudio/2011/storyboarding/control"/>
  </ds:schemaRefs>
</ds:datastoreItem>
</file>

<file path=customXml/itemProps137.xml><?xml version="1.0" encoding="utf-8"?>
<ds:datastoreItem xmlns:ds="http://schemas.openxmlformats.org/officeDocument/2006/customXml" ds:itemID="{496E30A1-4843-4835-BD6B-6F52A55B8918}">
  <ds:schemaRefs>
    <ds:schemaRef ds:uri="http://schemas.microsoft.com/VisualStudio/2011/storyboarding/control"/>
  </ds:schemaRefs>
</ds:datastoreItem>
</file>

<file path=customXml/itemProps14.xml><?xml version="1.0" encoding="utf-8"?>
<ds:datastoreItem xmlns:ds="http://schemas.openxmlformats.org/officeDocument/2006/customXml" ds:itemID="{474CFF11-444F-437C-BCAC-DF2C567A52A0}">
  <ds:schemaRefs>
    <ds:schemaRef ds:uri="http://schemas.microsoft.com/VisualStudio/2011/storyboarding/control"/>
  </ds:schemaRefs>
</ds:datastoreItem>
</file>

<file path=customXml/itemProps15.xml><?xml version="1.0" encoding="utf-8"?>
<ds:datastoreItem xmlns:ds="http://schemas.openxmlformats.org/officeDocument/2006/customXml" ds:itemID="{EC07144D-343F-4D6F-8A0B-1ED152ABCEDA}">
  <ds:schemaRefs>
    <ds:schemaRef ds:uri="http://schemas.microsoft.com/VisualStudio/2011/storyboarding/control"/>
  </ds:schemaRefs>
</ds:datastoreItem>
</file>

<file path=customXml/itemProps16.xml><?xml version="1.0" encoding="utf-8"?>
<ds:datastoreItem xmlns:ds="http://schemas.openxmlformats.org/officeDocument/2006/customXml" ds:itemID="{66A6367F-1601-491D-803C-9F8A2FA25178}">
  <ds:schemaRefs>
    <ds:schemaRef ds:uri="http://schemas.microsoft.com/VisualStudio/2011/storyboarding/control"/>
  </ds:schemaRefs>
</ds:datastoreItem>
</file>

<file path=customXml/itemProps17.xml><?xml version="1.0" encoding="utf-8"?>
<ds:datastoreItem xmlns:ds="http://schemas.openxmlformats.org/officeDocument/2006/customXml" ds:itemID="{8661619C-79F4-4C3B-B79F-9BC7B9FFC869}">
  <ds:schemaRefs>
    <ds:schemaRef ds:uri="http://schemas.microsoft.com/VisualStudio/2011/storyboarding/control"/>
  </ds:schemaRefs>
</ds:datastoreItem>
</file>

<file path=customXml/itemProps18.xml><?xml version="1.0" encoding="utf-8"?>
<ds:datastoreItem xmlns:ds="http://schemas.openxmlformats.org/officeDocument/2006/customXml" ds:itemID="{313753AD-9235-4906-B961-CD72F4621001}">
  <ds:schemaRefs>
    <ds:schemaRef ds:uri="http://schemas.microsoft.com/VisualStudio/2011/storyboarding/control"/>
  </ds:schemaRefs>
</ds:datastoreItem>
</file>

<file path=customXml/itemProps19.xml><?xml version="1.0" encoding="utf-8"?>
<ds:datastoreItem xmlns:ds="http://schemas.openxmlformats.org/officeDocument/2006/customXml" ds:itemID="{9890E8C1-8403-497D-8449-C114CCDFD018}">
  <ds:schemaRefs>
    <ds:schemaRef ds:uri="http://schemas.microsoft.com/VisualStudio/2011/storyboarding/control"/>
  </ds:schemaRefs>
</ds:datastoreItem>
</file>

<file path=customXml/itemProps2.xml><?xml version="1.0" encoding="utf-8"?>
<ds:datastoreItem xmlns:ds="http://schemas.openxmlformats.org/officeDocument/2006/customXml" ds:itemID="{EE642A58-B598-487F-99E2-E92803F8B6FB}">
  <ds:schemaRefs>
    <ds:schemaRef ds:uri="http://schemas.microsoft.com/VisualStudio/2011/storyboarding/control"/>
  </ds:schemaRefs>
</ds:datastoreItem>
</file>

<file path=customXml/itemProps20.xml><?xml version="1.0" encoding="utf-8"?>
<ds:datastoreItem xmlns:ds="http://schemas.openxmlformats.org/officeDocument/2006/customXml" ds:itemID="{55BA3E37-39BE-4D33-9249-F2D0157A9548}">
  <ds:schemaRefs>
    <ds:schemaRef ds:uri="http://schemas.microsoft.com/VisualStudio/2011/storyboarding/control"/>
  </ds:schemaRefs>
</ds:datastoreItem>
</file>

<file path=customXml/itemProps21.xml><?xml version="1.0" encoding="utf-8"?>
<ds:datastoreItem xmlns:ds="http://schemas.openxmlformats.org/officeDocument/2006/customXml" ds:itemID="{EF6F719D-D2AA-4B0A-97AA-A47228720135}">
  <ds:schemaRefs>
    <ds:schemaRef ds:uri="http://schemas.microsoft.com/VisualStudio/2011/storyboarding/control"/>
  </ds:schemaRefs>
</ds:datastoreItem>
</file>

<file path=customXml/itemProps22.xml><?xml version="1.0" encoding="utf-8"?>
<ds:datastoreItem xmlns:ds="http://schemas.openxmlformats.org/officeDocument/2006/customXml" ds:itemID="{C7BF5866-C2DD-4815-B7BA-EBA0D89B5DE0}">
  <ds:schemaRefs>
    <ds:schemaRef ds:uri="http://schemas.microsoft.com/VisualStudio/2011/storyboarding/control"/>
  </ds:schemaRefs>
</ds:datastoreItem>
</file>

<file path=customXml/itemProps23.xml><?xml version="1.0" encoding="utf-8"?>
<ds:datastoreItem xmlns:ds="http://schemas.openxmlformats.org/officeDocument/2006/customXml" ds:itemID="{1A66D596-5D4F-4E79-B432-00C62BFA2FFC}">
  <ds:schemaRefs>
    <ds:schemaRef ds:uri="http://schemas.microsoft.com/VisualStudio/2011/storyboarding/control"/>
  </ds:schemaRefs>
</ds:datastoreItem>
</file>

<file path=customXml/itemProps24.xml><?xml version="1.0" encoding="utf-8"?>
<ds:datastoreItem xmlns:ds="http://schemas.openxmlformats.org/officeDocument/2006/customXml" ds:itemID="{CFB58BAC-7EFD-44D4-9B23-9CD13E8BCBF5}">
  <ds:schemaRefs>
    <ds:schemaRef ds:uri="http://schemas.microsoft.com/VisualStudio/2011/storyboarding/control"/>
  </ds:schemaRefs>
</ds:datastoreItem>
</file>

<file path=customXml/itemProps25.xml><?xml version="1.0" encoding="utf-8"?>
<ds:datastoreItem xmlns:ds="http://schemas.openxmlformats.org/officeDocument/2006/customXml" ds:itemID="{5ECB34E5-91AC-41CD-8842-F11ADD219F37}">
  <ds:schemaRefs>
    <ds:schemaRef ds:uri="http://schemas.microsoft.com/VisualStudio/2011/storyboarding/control"/>
  </ds:schemaRefs>
</ds:datastoreItem>
</file>

<file path=customXml/itemProps26.xml><?xml version="1.0" encoding="utf-8"?>
<ds:datastoreItem xmlns:ds="http://schemas.openxmlformats.org/officeDocument/2006/customXml" ds:itemID="{78B978CA-E9A9-444B-855F-9C03059D6766}">
  <ds:schemaRefs>
    <ds:schemaRef ds:uri="http://schemas.microsoft.com/VisualStudio/2011/storyboarding/control"/>
  </ds:schemaRefs>
</ds:datastoreItem>
</file>

<file path=customXml/itemProps27.xml><?xml version="1.0" encoding="utf-8"?>
<ds:datastoreItem xmlns:ds="http://schemas.openxmlformats.org/officeDocument/2006/customXml" ds:itemID="{E710EB42-DE7B-458B-A303-1871F7C8FBCB}">
  <ds:schemaRefs>
    <ds:schemaRef ds:uri="http://schemas.microsoft.com/VisualStudio/2011/storyboarding/control"/>
  </ds:schemaRefs>
</ds:datastoreItem>
</file>

<file path=customXml/itemProps28.xml><?xml version="1.0" encoding="utf-8"?>
<ds:datastoreItem xmlns:ds="http://schemas.openxmlformats.org/officeDocument/2006/customXml" ds:itemID="{12EADB2E-3E58-4A2F-B7E0-7CFEBAEA1493}">
  <ds:schemaRefs>
    <ds:schemaRef ds:uri="http://schemas.microsoft.com/VisualStudio/2011/storyboarding/control"/>
  </ds:schemaRefs>
</ds:datastoreItem>
</file>

<file path=customXml/itemProps29.xml><?xml version="1.0" encoding="utf-8"?>
<ds:datastoreItem xmlns:ds="http://schemas.openxmlformats.org/officeDocument/2006/customXml" ds:itemID="{F4CADAD5-A055-44ED-A303-50F03736FA09}">
  <ds:schemaRefs>
    <ds:schemaRef ds:uri="http://schemas.microsoft.com/VisualStudio/2011/storyboarding/control"/>
  </ds:schemaRefs>
</ds:datastoreItem>
</file>

<file path=customXml/itemProps3.xml><?xml version="1.0" encoding="utf-8"?>
<ds:datastoreItem xmlns:ds="http://schemas.openxmlformats.org/officeDocument/2006/customXml" ds:itemID="{B6ADE78A-CAE2-4B53-ABFE-4073F57DA63E}">
  <ds:schemaRefs>
    <ds:schemaRef ds:uri="http://schemas.microsoft.com/VisualStudio/2011/storyboarding/control"/>
  </ds:schemaRefs>
</ds:datastoreItem>
</file>

<file path=customXml/itemProps30.xml><?xml version="1.0" encoding="utf-8"?>
<ds:datastoreItem xmlns:ds="http://schemas.openxmlformats.org/officeDocument/2006/customXml" ds:itemID="{A6FD1F63-BEB9-4BE4-B661-CB32A869B9AF}">
  <ds:schemaRefs>
    <ds:schemaRef ds:uri="http://schemas.microsoft.com/VisualStudio/2011/storyboarding/control"/>
  </ds:schemaRefs>
</ds:datastoreItem>
</file>

<file path=customXml/itemProps31.xml><?xml version="1.0" encoding="utf-8"?>
<ds:datastoreItem xmlns:ds="http://schemas.openxmlformats.org/officeDocument/2006/customXml" ds:itemID="{F0442CBA-6C14-405B-9591-69E87156E6B9}">
  <ds:schemaRefs>
    <ds:schemaRef ds:uri="http://schemas.microsoft.com/VisualStudio/2011/storyboarding/control"/>
  </ds:schemaRefs>
</ds:datastoreItem>
</file>

<file path=customXml/itemProps32.xml><?xml version="1.0" encoding="utf-8"?>
<ds:datastoreItem xmlns:ds="http://schemas.openxmlformats.org/officeDocument/2006/customXml" ds:itemID="{085BFE8F-E9C0-4512-8E4A-9F44111FF81F}">
  <ds:schemaRefs>
    <ds:schemaRef ds:uri="http://schemas.microsoft.com/VisualStudio/2011/storyboarding/control"/>
  </ds:schemaRefs>
</ds:datastoreItem>
</file>

<file path=customXml/itemProps33.xml><?xml version="1.0" encoding="utf-8"?>
<ds:datastoreItem xmlns:ds="http://schemas.openxmlformats.org/officeDocument/2006/customXml" ds:itemID="{CEB814E5-A575-46C1-9F36-B6F0F41C30C9}">
  <ds:schemaRefs>
    <ds:schemaRef ds:uri="http://schemas.microsoft.com/VisualStudio/2011/storyboarding/control"/>
  </ds:schemaRefs>
</ds:datastoreItem>
</file>

<file path=customXml/itemProps34.xml><?xml version="1.0" encoding="utf-8"?>
<ds:datastoreItem xmlns:ds="http://schemas.openxmlformats.org/officeDocument/2006/customXml" ds:itemID="{1CCE55F1-13C2-4B85-BD67-A67ADB9735B0}">
  <ds:schemaRefs>
    <ds:schemaRef ds:uri="http://schemas.microsoft.com/VisualStudio/2011/storyboarding/control"/>
  </ds:schemaRefs>
</ds:datastoreItem>
</file>

<file path=customXml/itemProps35.xml><?xml version="1.0" encoding="utf-8"?>
<ds:datastoreItem xmlns:ds="http://schemas.openxmlformats.org/officeDocument/2006/customXml" ds:itemID="{3C8883F2-F6EC-4D60-ABF4-BC879462EF8A}">
  <ds:schemaRefs>
    <ds:schemaRef ds:uri="http://schemas.microsoft.com/VisualStudio/2011/storyboarding/control"/>
  </ds:schemaRefs>
</ds:datastoreItem>
</file>

<file path=customXml/itemProps36.xml><?xml version="1.0" encoding="utf-8"?>
<ds:datastoreItem xmlns:ds="http://schemas.openxmlformats.org/officeDocument/2006/customXml" ds:itemID="{A5C80CBE-B294-417F-AC88-F8ED85E1E9E3}">
  <ds:schemaRefs>
    <ds:schemaRef ds:uri="http://schemas.microsoft.com/VisualStudio/2011/storyboarding/control"/>
  </ds:schemaRefs>
</ds:datastoreItem>
</file>

<file path=customXml/itemProps37.xml><?xml version="1.0" encoding="utf-8"?>
<ds:datastoreItem xmlns:ds="http://schemas.openxmlformats.org/officeDocument/2006/customXml" ds:itemID="{9811C2AE-0E63-4CB7-A0D5-3C3CF183EE4B}">
  <ds:schemaRefs>
    <ds:schemaRef ds:uri="http://schemas.microsoft.com/VisualStudio/2011/storyboarding/control"/>
  </ds:schemaRefs>
</ds:datastoreItem>
</file>

<file path=customXml/itemProps38.xml><?xml version="1.0" encoding="utf-8"?>
<ds:datastoreItem xmlns:ds="http://schemas.openxmlformats.org/officeDocument/2006/customXml" ds:itemID="{713A527E-07EA-4091-9BCF-7AFE06D44831}">
  <ds:schemaRefs>
    <ds:schemaRef ds:uri="http://schemas.microsoft.com/VisualStudio/2011/storyboarding/control"/>
  </ds:schemaRefs>
</ds:datastoreItem>
</file>

<file path=customXml/itemProps39.xml><?xml version="1.0" encoding="utf-8"?>
<ds:datastoreItem xmlns:ds="http://schemas.openxmlformats.org/officeDocument/2006/customXml" ds:itemID="{05CAD868-11EA-4735-B03B-5217B20F86D8}">
  <ds:schemaRefs>
    <ds:schemaRef ds:uri="http://schemas.microsoft.com/VisualStudio/2011/storyboarding/control"/>
  </ds:schemaRefs>
</ds:datastoreItem>
</file>

<file path=customXml/itemProps4.xml><?xml version="1.0" encoding="utf-8"?>
<ds:datastoreItem xmlns:ds="http://schemas.openxmlformats.org/officeDocument/2006/customXml" ds:itemID="{368F14C9-60E7-4F7E-9157-F5138F9B8EB5}">
  <ds:schemaRefs>
    <ds:schemaRef ds:uri="http://schemas.microsoft.com/VisualStudio/2011/storyboarding/control"/>
  </ds:schemaRefs>
</ds:datastoreItem>
</file>

<file path=customXml/itemProps40.xml><?xml version="1.0" encoding="utf-8"?>
<ds:datastoreItem xmlns:ds="http://schemas.openxmlformats.org/officeDocument/2006/customXml" ds:itemID="{C5034E60-23A1-4B00-BA75-883FFA9C172E}">
  <ds:schemaRefs>
    <ds:schemaRef ds:uri="http://schemas.microsoft.com/VisualStudio/2011/storyboarding/control"/>
  </ds:schemaRefs>
</ds:datastoreItem>
</file>

<file path=customXml/itemProps41.xml><?xml version="1.0" encoding="utf-8"?>
<ds:datastoreItem xmlns:ds="http://schemas.openxmlformats.org/officeDocument/2006/customXml" ds:itemID="{807F48CD-86B2-4C67-99D7-49D01AA7E646}">
  <ds:schemaRefs>
    <ds:schemaRef ds:uri="http://schemas.microsoft.com/VisualStudio/2011/storyboarding/control"/>
  </ds:schemaRefs>
</ds:datastoreItem>
</file>

<file path=customXml/itemProps42.xml><?xml version="1.0" encoding="utf-8"?>
<ds:datastoreItem xmlns:ds="http://schemas.openxmlformats.org/officeDocument/2006/customXml" ds:itemID="{52248A16-990E-4D05-ABDA-CEADA6950019}">
  <ds:schemaRefs>
    <ds:schemaRef ds:uri="http://schemas.microsoft.com/VisualStudio/2011/storyboarding/control"/>
  </ds:schemaRefs>
</ds:datastoreItem>
</file>

<file path=customXml/itemProps43.xml><?xml version="1.0" encoding="utf-8"?>
<ds:datastoreItem xmlns:ds="http://schemas.openxmlformats.org/officeDocument/2006/customXml" ds:itemID="{C9849C0C-03DD-415D-BBEB-657D03CCC95D}">
  <ds:schemaRefs>
    <ds:schemaRef ds:uri="http://schemas.microsoft.com/VisualStudio/2011/storyboarding/control"/>
  </ds:schemaRefs>
</ds:datastoreItem>
</file>

<file path=customXml/itemProps44.xml><?xml version="1.0" encoding="utf-8"?>
<ds:datastoreItem xmlns:ds="http://schemas.openxmlformats.org/officeDocument/2006/customXml" ds:itemID="{0A31C629-E087-48BB-9E39-F3B96643221D}">
  <ds:schemaRefs>
    <ds:schemaRef ds:uri="http://schemas.microsoft.com/VisualStudio/2011/storyboarding/control"/>
  </ds:schemaRefs>
</ds:datastoreItem>
</file>

<file path=customXml/itemProps45.xml><?xml version="1.0" encoding="utf-8"?>
<ds:datastoreItem xmlns:ds="http://schemas.openxmlformats.org/officeDocument/2006/customXml" ds:itemID="{255413B1-8E6F-4E0C-AC9B-8E0688889290}">
  <ds:schemaRefs>
    <ds:schemaRef ds:uri="http://schemas.microsoft.com/VisualStudio/2011/storyboarding/control"/>
  </ds:schemaRefs>
</ds:datastoreItem>
</file>

<file path=customXml/itemProps46.xml><?xml version="1.0" encoding="utf-8"?>
<ds:datastoreItem xmlns:ds="http://schemas.openxmlformats.org/officeDocument/2006/customXml" ds:itemID="{A7CD9D69-BACB-48A2-B596-3D27CC71EDC1}">
  <ds:schemaRefs>
    <ds:schemaRef ds:uri="http://schemas.microsoft.com/VisualStudio/2011/storyboarding/control"/>
  </ds:schemaRefs>
</ds:datastoreItem>
</file>

<file path=customXml/itemProps47.xml><?xml version="1.0" encoding="utf-8"?>
<ds:datastoreItem xmlns:ds="http://schemas.openxmlformats.org/officeDocument/2006/customXml" ds:itemID="{3B40AE35-AEAB-4F3D-A70F-2A93E067B0AA}">
  <ds:schemaRefs>
    <ds:schemaRef ds:uri="http://schemas.microsoft.com/VisualStudio/2011/storyboarding/control"/>
  </ds:schemaRefs>
</ds:datastoreItem>
</file>

<file path=customXml/itemProps48.xml><?xml version="1.0" encoding="utf-8"?>
<ds:datastoreItem xmlns:ds="http://schemas.openxmlformats.org/officeDocument/2006/customXml" ds:itemID="{2B47CD46-01B4-4474-BE00-601489683BB6}">
  <ds:schemaRefs>
    <ds:schemaRef ds:uri="http://schemas.microsoft.com/VisualStudio/2011/storyboarding/control"/>
  </ds:schemaRefs>
</ds:datastoreItem>
</file>

<file path=customXml/itemProps49.xml><?xml version="1.0" encoding="utf-8"?>
<ds:datastoreItem xmlns:ds="http://schemas.openxmlformats.org/officeDocument/2006/customXml" ds:itemID="{4489EA63-E165-460C-BC23-6FC6C5E9B2F0}">
  <ds:schemaRefs>
    <ds:schemaRef ds:uri="http://schemas.microsoft.com/VisualStudio/2011/storyboarding/control"/>
  </ds:schemaRefs>
</ds:datastoreItem>
</file>

<file path=customXml/itemProps5.xml><?xml version="1.0" encoding="utf-8"?>
<ds:datastoreItem xmlns:ds="http://schemas.openxmlformats.org/officeDocument/2006/customXml" ds:itemID="{1C6909AC-3A8E-491E-919D-BB03969D6F91}">
  <ds:schemaRefs>
    <ds:schemaRef ds:uri="http://schemas.microsoft.com/VisualStudio/2011/storyboarding/control"/>
  </ds:schemaRefs>
</ds:datastoreItem>
</file>

<file path=customXml/itemProps50.xml><?xml version="1.0" encoding="utf-8"?>
<ds:datastoreItem xmlns:ds="http://schemas.openxmlformats.org/officeDocument/2006/customXml" ds:itemID="{A1AEDCDF-6C09-4C37-A30D-317E181DF68B}">
  <ds:schemaRefs>
    <ds:schemaRef ds:uri="http://schemas.microsoft.com/VisualStudio/2011/storyboarding/control"/>
  </ds:schemaRefs>
</ds:datastoreItem>
</file>

<file path=customXml/itemProps51.xml><?xml version="1.0" encoding="utf-8"?>
<ds:datastoreItem xmlns:ds="http://schemas.openxmlformats.org/officeDocument/2006/customXml" ds:itemID="{7FE8DF4A-B4F1-4BD8-BFDD-88A2F75B9E0D}">
  <ds:schemaRefs>
    <ds:schemaRef ds:uri="http://schemas.microsoft.com/VisualStudio/2011/storyboarding/control"/>
  </ds:schemaRefs>
</ds:datastoreItem>
</file>

<file path=customXml/itemProps52.xml><?xml version="1.0" encoding="utf-8"?>
<ds:datastoreItem xmlns:ds="http://schemas.openxmlformats.org/officeDocument/2006/customXml" ds:itemID="{5B0DE7EE-9B30-45D7-BE25-7A6812FE1692}">
  <ds:schemaRefs>
    <ds:schemaRef ds:uri="http://schemas.microsoft.com/VisualStudio/2011/storyboarding/control"/>
  </ds:schemaRefs>
</ds:datastoreItem>
</file>

<file path=customXml/itemProps53.xml><?xml version="1.0" encoding="utf-8"?>
<ds:datastoreItem xmlns:ds="http://schemas.openxmlformats.org/officeDocument/2006/customXml" ds:itemID="{49361C19-D605-4E5B-91A4-3229EF0CAE69}">
  <ds:schemaRefs>
    <ds:schemaRef ds:uri="http://schemas.microsoft.com/VisualStudio/2011/storyboarding/control"/>
  </ds:schemaRefs>
</ds:datastoreItem>
</file>

<file path=customXml/itemProps54.xml><?xml version="1.0" encoding="utf-8"?>
<ds:datastoreItem xmlns:ds="http://schemas.openxmlformats.org/officeDocument/2006/customXml" ds:itemID="{0EEC0B0B-6DFF-4813-8FF7-0E560E3B4B7D}">
  <ds:schemaRefs>
    <ds:schemaRef ds:uri="http://schemas.microsoft.com/VisualStudio/2011/storyboarding/control"/>
  </ds:schemaRefs>
</ds:datastoreItem>
</file>

<file path=customXml/itemProps55.xml><?xml version="1.0" encoding="utf-8"?>
<ds:datastoreItem xmlns:ds="http://schemas.openxmlformats.org/officeDocument/2006/customXml" ds:itemID="{096A64D7-36BD-4EF9-A397-00D4EC95091B}">
  <ds:schemaRefs>
    <ds:schemaRef ds:uri="http://schemas.microsoft.com/VisualStudio/2011/storyboarding/control"/>
  </ds:schemaRefs>
</ds:datastoreItem>
</file>

<file path=customXml/itemProps56.xml><?xml version="1.0" encoding="utf-8"?>
<ds:datastoreItem xmlns:ds="http://schemas.openxmlformats.org/officeDocument/2006/customXml" ds:itemID="{CF1A6767-3B11-4AB5-9424-63FAABB8E4AD}">
  <ds:schemaRefs>
    <ds:schemaRef ds:uri="http://schemas.microsoft.com/VisualStudio/2011/storyboarding/control"/>
  </ds:schemaRefs>
</ds:datastoreItem>
</file>

<file path=customXml/itemProps57.xml><?xml version="1.0" encoding="utf-8"?>
<ds:datastoreItem xmlns:ds="http://schemas.openxmlformats.org/officeDocument/2006/customXml" ds:itemID="{FD2D80A2-949A-43E3-8A41-8AAF413BD5F3}">
  <ds:schemaRefs>
    <ds:schemaRef ds:uri="http://schemas.microsoft.com/VisualStudio/2011/storyboarding/control"/>
  </ds:schemaRefs>
</ds:datastoreItem>
</file>

<file path=customXml/itemProps58.xml><?xml version="1.0" encoding="utf-8"?>
<ds:datastoreItem xmlns:ds="http://schemas.openxmlformats.org/officeDocument/2006/customXml" ds:itemID="{70E97BB3-5139-461F-8081-116BF224DF5A}">
  <ds:schemaRefs>
    <ds:schemaRef ds:uri="http://schemas.microsoft.com/VisualStudio/2011/storyboarding/control"/>
  </ds:schemaRefs>
</ds:datastoreItem>
</file>

<file path=customXml/itemProps59.xml><?xml version="1.0" encoding="utf-8"?>
<ds:datastoreItem xmlns:ds="http://schemas.openxmlformats.org/officeDocument/2006/customXml" ds:itemID="{2D31AC17-3A2A-4F3C-A09B-BFA66648A221}">
  <ds:schemaRefs>
    <ds:schemaRef ds:uri="http://schemas.microsoft.com/VisualStudio/2011/storyboarding/control"/>
  </ds:schemaRefs>
</ds:datastoreItem>
</file>

<file path=customXml/itemProps6.xml><?xml version="1.0" encoding="utf-8"?>
<ds:datastoreItem xmlns:ds="http://schemas.openxmlformats.org/officeDocument/2006/customXml" ds:itemID="{1D4C5B9A-B935-4582-A1DC-C8AC03D54B07}">
  <ds:schemaRefs>
    <ds:schemaRef ds:uri="http://schemas.microsoft.com/VisualStudio/2011/storyboarding/control"/>
  </ds:schemaRefs>
</ds:datastoreItem>
</file>

<file path=customXml/itemProps60.xml><?xml version="1.0" encoding="utf-8"?>
<ds:datastoreItem xmlns:ds="http://schemas.openxmlformats.org/officeDocument/2006/customXml" ds:itemID="{779F4D05-A361-46AE-AE46-0E1D3AC40D72}">
  <ds:schemaRefs>
    <ds:schemaRef ds:uri="http://schemas.microsoft.com/VisualStudio/2011/storyboarding/control"/>
  </ds:schemaRefs>
</ds:datastoreItem>
</file>

<file path=customXml/itemProps61.xml><?xml version="1.0" encoding="utf-8"?>
<ds:datastoreItem xmlns:ds="http://schemas.openxmlformats.org/officeDocument/2006/customXml" ds:itemID="{33AE53ED-48F3-4023-9981-04DF8E81199A}">
  <ds:schemaRefs>
    <ds:schemaRef ds:uri="http://schemas.microsoft.com/VisualStudio/2011/storyboarding/control"/>
  </ds:schemaRefs>
</ds:datastoreItem>
</file>

<file path=customXml/itemProps62.xml><?xml version="1.0" encoding="utf-8"?>
<ds:datastoreItem xmlns:ds="http://schemas.openxmlformats.org/officeDocument/2006/customXml" ds:itemID="{F96ACB17-F3E4-48A9-9595-1BFAA56F731E}">
  <ds:schemaRefs>
    <ds:schemaRef ds:uri="http://schemas.microsoft.com/VisualStudio/2011/storyboarding/control"/>
  </ds:schemaRefs>
</ds:datastoreItem>
</file>

<file path=customXml/itemProps63.xml><?xml version="1.0" encoding="utf-8"?>
<ds:datastoreItem xmlns:ds="http://schemas.openxmlformats.org/officeDocument/2006/customXml" ds:itemID="{7C13106C-FC5D-4991-A2E0-02E6810200B8}">
  <ds:schemaRefs>
    <ds:schemaRef ds:uri="http://schemas.microsoft.com/VisualStudio/2011/storyboarding/control"/>
  </ds:schemaRefs>
</ds:datastoreItem>
</file>

<file path=customXml/itemProps64.xml><?xml version="1.0" encoding="utf-8"?>
<ds:datastoreItem xmlns:ds="http://schemas.openxmlformats.org/officeDocument/2006/customXml" ds:itemID="{0334F23A-5F62-4855-9851-1F2F6DACB73F}">
  <ds:schemaRefs>
    <ds:schemaRef ds:uri="http://schemas.microsoft.com/VisualStudio/2011/storyboarding/control"/>
  </ds:schemaRefs>
</ds:datastoreItem>
</file>

<file path=customXml/itemProps65.xml><?xml version="1.0" encoding="utf-8"?>
<ds:datastoreItem xmlns:ds="http://schemas.openxmlformats.org/officeDocument/2006/customXml" ds:itemID="{465D6414-391A-4D21-A09B-CF88F7052B19}">
  <ds:schemaRefs>
    <ds:schemaRef ds:uri="http://schemas.microsoft.com/VisualStudio/2011/storyboarding/control"/>
  </ds:schemaRefs>
</ds:datastoreItem>
</file>

<file path=customXml/itemProps66.xml><?xml version="1.0" encoding="utf-8"?>
<ds:datastoreItem xmlns:ds="http://schemas.openxmlformats.org/officeDocument/2006/customXml" ds:itemID="{DC8D9B48-2876-4F31-9DB1-0258D31AEF62}">
  <ds:schemaRefs>
    <ds:schemaRef ds:uri="http://schemas.microsoft.com/VisualStudio/2011/storyboarding/control"/>
  </ds:schemaRefs>
</ds:datastoreItem>
</file>

<file path=customXml/itemProps67.xml><?xml version="1.0" encoding="utf-8"?>
<ds:datastoreItem xmlns:ds="http://schemas.openxmlformats.org/officeDocument/2006/customXml" ds:itemID="{08589623-B99E-49BB-BD11-4E99F6684FD6}">
  <ds:schemaRefs>
    <ds:schemaRef ds:uri="http://schemas.microsoft.com/VisualStudio/2011/storyboarding/control"/>
  </ds:schemaRefs>
</ds:datastoreItem>
</file>

<file path=customXml/itemProps68.xml><?xml version="1.0" encoding="utf-8"?>
<ds:datastoreItem xmlns:ds="http://schemas.openxmlformats.org/officeDocument/2006/customXml" ds:itemID="{F28BB0A4-6257-4C76-89A4-AB36C7A1058B}">
  <ds:schemaRefs>
    <ds:schemaRef ds:uri="http://schemas.microsoft.com/VisualStudio/2011/storyboarding/control"/>
  </ds:schemaRefs>
</ds:datastoreItem>
</file>

<file path=customXml/itemProps69.xml><?xml version="1.0" encoding="utf-8"?>
<ds:datastoreItem xmlns:ds="http://schemas.openxmlformats.org/officeDocument/2006/customXml" ds:itemID="{2F6DA0B8-E63B-4E70-9398-33638126B3E4}">
  <ds:schemaRefs>
    <ds:schemaRef ds:uri="http://schemas.microsoft.com/VisualStudio/2011/storyboarding/control"/>
  </ds:schemaRefs>
</ds:datastoreItem>
</file>

<file path=customXml/itemProps7.xml><?xml version="1.0" encoding="utf-8"?>
<ds:datastoreItem xmlns:ds="http://schemas.openxmlformats.org/officeDocument/2006/customXml" ds:itemID="{F1B6AD5E-D0DB-4BBD-AD53-EA3F1ED2F2BC}">
  <ds:schemaRefs>
    <ds:schemaRef ds:uri="http://schemas.microsoft.com/VisualStudio/2011/storyboarding/control"/>
  </ds:schemaRefs>
</ds:datastoreItem>
</file>

<file path=customXml/itemProps70.xml><?xml version="1.0" encoding="utf-8"?>
<ds:datastoreItem xmlns:ds="http://schemas.openxmlformats.org/officeDocument/2006/customXml" ds:itemID="{412C79C9-8C05-49F4-9735-14EB4B3E0E8A}">
  <ds:schemaRefs>
    <ds:schemaRef ds:uri="http://schemas.microsoft.com/VisualStudio/2011/storyboarding/control"/>
  </ds:schemaRefs>
</ds:datastoreItem>
</file>

<file path=customXml/itemProps71.xml><?xml version="1.0" encoding="utf-8"?>
<ds:datastoreItem xmlns:ds="http://schemas.openxmlformats.org/officeDocument/2006/customXml" ds:itemID="{4A6A63E3-76AB-48A7-8118-2A2FBF88D38B}">
  <ds:schemaRefs>
    <ds:schemaRef ds:uri="http://schemas.microsoft.com/VisualStudio/2011/storyboarding/control"/>
  </ds:schemaRefs>
</ds:datastoreItem>
</file>

<file path=customXml/itemProps72.xml><?xml version="1.0" encoding="utf-8"?>
<ds:datastoreItem xmlns:ds="http://schemas.openxmlformats.org/officeDocument/2006/customXml" ds:itemID="{A230862A-732A-47A9-884B-097F99F2F46A}">
  <ds:schemaRefs>
    <ds:schemaRef ds:uri="http://schemas.microsoft.com/VisualStudio/2011/storyboarding/control"/>
  </ds:schemaRefs>
</ds:datastoreItem>
</file>

<file path=customXml/itemProps73.xml><?xml version="1.0" encoding="utf-8"?>
<ds:datastoreItem xmlns:ds="http://schemas.openxmlformats.org/officeDocument/2006/customXml" ds:itemID="{D1EC6739-951B-4378-92B7-13C0927086A9}">
  <ds:schemaRefs>
    <ds:schemaRef ds:uri="http://schemas.microsoft.com/VisualStudio/2011/storyboarding/control"/>
  </ds:schemaRefs>
</ds:datastoreItem>
</file>

<file path=customXml/itemProps74.xml><?xml version="1.0" encoding="utf-8"?>
<ds:datastoreItem xmlns:ds="http://schemas.openxmlformats.org/officeDocument/2006/customXml" ds:itemID="{EE228060-8C83-4AF9-955D-B2DB6D05C8CD}">
  <ds:schemaRefs>
    <ds:schemaRef ds:uri="http://schemas.microsoft.com/VisualStudio/2011/storyboarding/control"/>
  </ds:schemaRefs>
</ds:datastoreItem>
</file>

<file path=customXml/itemProps75.xml><?xml version="1.0" encoding="utf-8"?>
<ds:datastoreItem xmlns:ds="http://schemas.openxmlformats.org/officeDocument/2006/customXml" ds:itemID="{FD90D264-EF95-4F89-9FC6-BE89E41333AC}">
  <ds:schemaRefs>
    <ds:schemaRef ds:uri="http://schemas.microsoft.com/VisualStudio/2011/storyboarding/control"/>
  </ds:schemaRefs>
</ds:datastoreItem>
</file>

<file path=customXml/itemProps76.xml><?xml version="1.0" encoding="utf-8"?>
<ds:datastoreItem xmlns:ds="http://schemas.openxmlformats.org/officeDocument/2006/customXml" ds:itemID="{7A7CB147-0CFD-4CAA-80B9-BA515E32E310}">
  <ds:schemaRefs>
    <ds:schemaRef ds:uri="http://schemas.microsoft.com/VisualStudio/2011/storyboarding/control"/>
  </ds:schemaRefs>
</ds:datastoreItem>
</file>

<file path=customXml/itemProps77.xml><?xml version="1.0" encoding="utf-8"?>
<ds:datastoreItem xmlns:ds="http://schemas.openxmlformats.org/officeDocument/2006/customXml" ds:itemID="{B77FEFB0-FCE0-4132-98AF-ADB80DA97D4A}">
  <ds:schemaRefs>
    <ds:schemaRef ds:uri="http://schemas.microsoft.com/VisualStudio/2011/storyboarding/control"/>
  </ds:schemaRefs>
</ds:datastoreItem>
</file>

<file path=customXml/itemProps78.xml><?xml version="1.0" encoding="utf-8"?>
<ds:datastoreItem xmlns:ds="http://schemas.openxmlformats.org/officeDocument/2006/customXml" ds:itemID="{406492D5-8F79-4511-AC9D-409A40CFE65D}">
  <ds:schemaRefs>
    <ds:schemaRef ds:uri="http://schemas.microsoft.com/VisualStudio/2011/storyboarding/control"/>
  </ds:schemaRefs>
</ds:datastoreItem>
</file>

<file path=customXml/itemProps79.xml><?xml version="1.0" encoding="utf-8"?>
<ds:datastoreItem xmlns:ds="http://schemas.openxmlformats.org/officeDocument/2006/customXml" ds:itemID="{B87D8ED9-F511-4E4F-8F87-F5126290A2C3}">
  <ds:schemaRefs>
    <ds:schemaRef ds:uri="http://schemas.microsoft.com/VisualStudio/2011/storyboarding/control"/>
  </ds:schemaRefs>
</ds:datastoreItem>
</file>

<file path=customXml/itemProps8.xml><?xml version="1.0" encoding="utf-8"?>
<ds:datastoreItem xmlns:ds="http://schemas.openxmlformats.org/officeDocument/2006/customXml" ds:itemID="{9AC547A1-4942-4126-AC62-B1FF60EA5061}">
  <ds:schemaRefs>
    <ds:schemaRef ds:uri="http://schemas.microsoft.com/VisualStudio/2011/storyboarding/control"/>
  </ds:schemaRefs>
</ds:datastoreItem>
</file>

<file path=customXml/itemProps80.xml><?xml version="1.0" encoding="utf-8"?>
<ds:datastoreItem xmlns:ds="http://schemas.openxmlformats.org/officeDocument/2006/customXml" ds:itemID="{D3D3437F-5A24-4F79-BC9C-6DE2004CF370}">
  <ds:schemaRefs>
    <ds:schemaRef ds:uri="http://schemas.microsoft.com/VisualStudio/2011/storyboarding/control"/>
  </ds:schemaRefs>
</ds:datastoreItem>
</file>

<file path=customXml/itemProps81.xml><?xml version="1.0" encoding="utf-8"?>
<ds:datastoreItem xmlns:ds="http://schemas.openxmlformats.org/officeDocument/2006/customXml" ds:itemID="{41D2EA17-DB3F-4264-9F14-4C79A72593B1}">
  <ds:schemaRefs>
    <ds:schemaRef ds:uri="http://schemas.microsoft.com/VisualStudio/2011/storyboarding/control"/>
  </ds:schemaRefs>
</ds:datastoreItem>
</file>

<file path=customXml/itemProps82.xml><?xml version="1.0" encoding="utf-8"?>
<ds:datastoreItem xmlns:ds="http://schemas.openxmlformats.org/officeDocument/2006/customXml" ds:itemID="{5DF80A75-F320-4D35-B6E5-56B9DF9E9072}">
  <ds:schemaRefs>
    <ds:schemaRef ds:uri="http://schemas.microsoft.com/VisualStudio/2011/storyboarding/control"/>
  </ds:schemaRefs>
</ds:datastoreItem>
</file>

<file path=customXml/itemProps83.xml><?xml version="1.0" encoding="utf-8"?>
<ds:datastoreItem xmlns:ds="http://schemas.openxmlformats.org/officeDocument/2006/customXml" ds:itemID="{DF6B4790-2E27-4B02-AA78-E8737AAC8C20}">
  <ds:schemaRefs>
    <ds:schemaRef ds:uri="http://schemas.microsoft.com/VisualStudio/2011/storyboarding/control"/>
  </ds:schemaRefs>
</ds:datastoreItem>
</file>

<file path=customXml/itemProps84.xml><?xml version="1.0" encoding="utf-8"?>
<ds:datastoreItem xmlns:ds="http://schemas.openxmlformats.org/officeDocument/2006/customXml" ds:itemID="{FC6DD121-4789-45DF-A7CF-24CF7317D76C}">
  <ds:schemaRefs>
    <ds:schemaRef ds:uri="http://schemas.microsoft.com/VisualStudio/2011/storyboarding/control"/>
  </ds:schemaRefs>
</ds:datastoreItem>
</file>

<file path=customXml/itemProps85.xml><?xml version="1.0" encoding="utf-8"?>
<ds:datastoreItem xmlns:ds="http://schemas.openxmlformats.org/officeDocument/2006/customXml" ds:itemID="{626AB418-6E2C-4BE1-A007-AA1FE2AC4080}">
  <ds:schemaRefs>
    <ds:schemaRef ds:uri="http://schemas.microsoft.com/VisualStudio/2011/storyboarding/control"/>
  </ds:schemaRefs>
</ds:datastoreItem>
</file>

<file path=customXml/itemProps86.xml><?xml version="1.0" encoding="utf-8"?>
<ds:datastoreItem xmlns:ds="http://schemas.openxmlformats.org/officeDocument/2006/customXml" ds:itemID="{5E9D397A-5A64-4F84-B401-4905517FA53B}">
  <ds:schemaRefs>
    <ds:schemaRef ds:uri="http://schemas.microsoft.com/VisualStudio/2011/storyboarding/control"/>
  </ds:schemaRefs>
</ds:datastoreItem>
</file>

<file path=customXml/itemProps87.xml><?xml version="1.0" encoding="utf-8"?>
<ds:datastoreItem xmlns:ds="http://schemas.openxmlformats.org/officeDocument/2006/customXml" ds:itemID="{F423D6DE-0ECF-4B25-8777-FC8585493466}">
  <ds:schemaRefs>
    <ds:schemaRef ds:uri="http://schemas.microsoft.com/VisualStudio/2011/storyboarding/control"/>
  </ds:schemaRefs>
</ds:datastoreItem>
</file>

<file path=customXml/itemProps88.xml><?xml version="1.0" encoding="utf-8"?>
<ds:datastoreItem xmlns:ds="http://schemas.openxmlformats.org/officeDocument/2006/customXml" ds:itemID="{9B8CBC0F-28D2-490F-B1D6-3B62E5C02920}">
  <ds:schemaRefs>
    <ds:schemaRef ds:uri="http://schemas.microsoft.com/VisualStudio/2011/storyboarding/control"/>
  </ds:schemaRefs>
</ds:datastoreItem>
</file>

<file path=customXml/itemProps89.xml><?xml version="1.0" encoding="utf-8"?>
<ds:datastoreItem xmlns:ds="http://schemas.openxmlformats.org/officeDocument/2006/customXml" ds:itemID="{5592B9CB-F9BC-45C7-A0DD-E31B2941C2EE}">
  <ds:schemaRefs>
    <ds:schemaRef ds:uri="http://schemas.microsoft.com/VisualStudio/2011/storyboarding/control"/>
  </ds:schemaRefs>
</ds:datastoreItem>
</file>

<file path=customXml/itemProps9.xml><?xml version="1.0" encoding="utf-8"?>
<ds:datastoreItem xmlns:ds="http://schemas.openxmlformats.org/officeDocument/2006/customXml" ds:itemID="{5593C4D7-F21A-4DDB-85CE-8FCA08A6CAC6}">
  <ds:schemaRefs>
    <ds:schemaRef ds:uri="http://schemas.microsoft.com/VisualStudio/2011/storyboarding/control"/>
  </ds:schemaRefs>
</ds:datastoreItem>
</file>

<file path=customXml/itemProps90.xml><?xml version="1.0" encoding="utf-8"?>
<ds:datastoreItem xmlns:ds="http://schemas.openxmlformats.org/officeDocument/2006/customXml" ds:itemID="{945A4C2B-73B3-4D61-B9DE-8BDD654DF8BC}">
  <ds:schemaRefs>
    <ds:schemaRef ds:uri="http://schemas.microsoft.com/VisualStudio/2011/storyboarding/control"/>
  </ds:schemaRefs>
</ds:datastoreItem>
</file>

<file path=customXml/itemProps91.xml><?xml version="1.0" encoding="utf-8"?>
<ds:datastoreItem xmlns:ds="http://schemas.openxmlformats.org/officeDocument/2006/customXml" ds:itemID="{97948771-39FD-4662-9698-D454628DCE10}">
  <ds:schemaRefs>
    <ds:schemaRef ds:uri="http://schemas.microsoft.com/VisualStudio/2011/storyboarding/control"/>
  </ds:schemaRefs>
</ds:datastoreItem>
</file>

<file path=customXml/itemProps92.xml><?xml version="1.0" encoding="utf-8"?>
<ds:datastoreItem xmlns:ds="http://schemas.openxmlformats.org/officeDocument/2006/customXml" ds:itemID="{8DA158C7-D139-4524-BC90-7704897DA6D0}">
  <ds:schemaRefs>
    <ds:schemaRef ds:uri="http://schemas.microsoft.com/VisualStudio/2011/storyboarding/control"/>
  </ds:schemaRefs>
</ds:datastoreItem>
</file>

<file path=customXml/itemProps93.xml><?xml version="1.0" encoding="utf-8"?>
<ds:datastoreItem xmlns:ds="http://schemas.openxmlformats.org/officeDocument/2006/customXml" ds:itemID="{5DE9F559-A660-4375-B078-47B1811C5291}">
  <ds:schemaRefs>
    <ds:schemaRef ds:uri="http://schemas.microsoft.com/VisualStudio/2011/storyboarding/control"/>
  </ds:schemaRefs>
</ds:datastoreItem>
</file>

<file path=customXml/itemProps94.xml><?xml version="1.0" encoding="utf-8"?>
<ds:datastoreItem xmlns:ds="http://schemas.openxmlformats.org/officeDocument/2006/customXml" ds:itemID="{B092C0C6-DF31-4B63-8FB0-70B3459899BF}">
  <ds:schemaRefs>
    <ds:schemaRef ds:uri="http://schemas.microsoft.com/VisualStudio/2011/storyboarding/control"/>
  </ds:schemaRefs>
</ds:datastoreItem>
</file>

<file path=customXml/itemProps95.xml><?xml version="1.0" encoding="utf-8"?>
<ds:datastoreItem xmlns:ds="http://schemas.openxmlformats.org/officeDocument/2006/customXml" ds:itemID="{8F9A2E89-C26C-4D56-9A85-FA236257703B}">
  <ds:schemaRefs>
    <ds:schemaRef ds:uri="http://schemas.microsoft.com/VisualStudio/2011/storyboarding/control"/>
  </ds:schemaRefs>
</ds:datastoreItem>
</file>

<file path=customXml/itemProps96.xml><?xml version="1.0" encoding="utf-8"?>
<ds:datastoreItem xmlns:ds="http://schemas.openxmlformats.org/officeDocument/2006/customXml" ds:itemID="{FBCBB0BA-8230-426E-83A6-24D6F5E231C7}">
  <ds:schemaRefs>
    <ds:schemaRef ds:uri="http://schemas.microsoft.com/VisualStudio/2011/storyboarding/control"/>
  </ds:schemaRefs>
</ds:datastoreItem>
</file>

<file path=customXml/itemProps97.xml><?xml version="1.0" encoding="utf-8"?>
<ds:datastoreItem xmlns:ds="http://schemas.openxmlformats.org/officeDocument/2006/customXml" ds:itemID="{6949FF06-F0ED-47C1-9F07-4806FB2E95DA}">
  <ds:schemaRefs>
    <ds:schemaRef ds:uri="http://schemas.microsoft.com/VisualStudio/2011/storyboarding/control"/>
  </ds:schemaRefs>
</ds:datastoreItem>
</file>

<file path=customXml/itemProps98.xml><?xml version="1.0" encoding="utf-8"?>
<ds:datastoreItem xmlns:ds="http://schemas.openxmlformats.org/officeDocument/2006/customXml" ds:itemID="{ABAA7266-7211-4448-A32C-179B4E7F4628}">
  <ds:schemaRefs>
    <ds:schemaRef ds:uri="http://schemas.microsoft.com/VisualStudio/2011/storyboarding/control"/>
  </ds:schemaRefs>
</ds:datastoreItem>
</file>

<file path=customXml/itemProps99.xml><?xml version="1.0" encoding="utf-8"?>
<ds:datastoreItem xmlns:ds="http://schemas.openxmlformats.org/officeDocument/2006/customXml" ds:itemID="{C4111ABE-DEC5-43B5-9D19-0305938A3B31}">
  <ds:schemaRefs>
    <ds:schemaRef ds:uri="http://schemas.microsoft.com/VisualStudio/2011/storyboarding/control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164</TotalTime>
  <Words>325</Words>
  <Application>Microsoft Office PowerPoint</Application>
  <PresentationFormat>Widescreen</PresentationFormat>
  <Paragraphs>166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Gill Sans MT</vt:lpstr>
      <vt:lpstr>Segoe UI</vt:lpstr>
      <vt:lpstr>Office Theme</vt:lpstr>
      <vt:lpstr>Destination Info Enhancements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Destination Info Enhancements</dc:title>
  <dc:creator>Sam Taylor</dc:creator>
  <cp:lastModifiedBy>Sam Taylor</cp:lastModifiedBy>
  <cp:revision>17</cp:revision>
  <dcterms:created xsi:type="dcterms:W3CDTF">2020-02-27T10:59:29Z</dcterms:created>
  <dcterms:modified xsi:type="dcterms:W3CDTF">2020-02-27T13:44:15Z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fs.IsStoryboard">
    <vt:bool>true</vt:bool>
  </property>
  <property fmtid="{D5CDD505-2E9C-101B-9397-08002B2CF9AE}" pid="3" name="Tfs.LastKnownPath">
    <vt:lpwstr>\\ocean.local\CompanyData\1066_DATA\1066_UPGRADE\IT\Staff\Sam\Journey\Destination Info\Destination Info Enhancements.pptx</vt:lpwstr>
  </property>
</Properties>
</file>